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63" r:id="rId5"/>
    <p:sldId id="416" r:id="rId6"/>
    <p:sldId id="414" r:id="rId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04F"/>
    <a:srgbClr val="47BCCE"/>
    <a:srgbClr val="E43D8F"/>
    <a:srgbClr val="4F4E51"/>
    <a:srgbClr val="4A91FD"/>
    <a:srgbClr val="4DC36B"/>
    <a:srgbClr val="FFFFFF"/>
    <a:srgbClr val="17A9E7"/>
    <a:srgbClr val="1CA8E7"/>
    <a:srgbClr val="FF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693B8-6A72-42E8-9FE6-1DF95BF5EB54}" v="8" dt="2025-06-16T09:16:5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27" autoAdjust="0"/>
  </p:normalViewPr>
  <p:slideViewPr>
    <p:cSldViewPr snapToGrid="0">
      <p:cViewPr>
        <p:scale>
          <a:sx n="100" d="100"/>
          <a:sy n="100" d="100"/>
        </p:scale>
        <p:origin x="912" y="13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1754"/>
    </p:cViewPr>
  </p:sorterViewPr>
  <p:notesViewPr>
    <p:cSldViewPr snapToGrid="0">
      <p:cViewPr varScale="1">
        <p:scale>
          <a:sx n="75" d="100"/>
          <a:sy n="75" d="100"/>
        </p:scale>
        <p:origin x="40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Blair" userId="cd5a0a5d-0b88-4107-aa89-78dc7efc7c35" providerId="ADAL" clId="{BF0693B8-6A72-42E8-9FE6-1DF95BF5EB54}"/>
    <pc:docChg chg="undo custSel addSld delSld modSld modMainMaster">
      <pc:chgData name="Alan Blair" userId="cd5a0a5d-0b88-4107-aa89-78dc7efc7c35" providerId="ADAL" clId="{BF0693B8-6A72-42E8-9FE6-1DF95BF5EB54}" dt="2025-06-16T09:18:32.642" v="806" actId="1076"/>
      <pc:docMkLst>
        <pc:docMk/>
      </pc:docMkLst>
      <pc:sldChg chg="addSp modSp add del mod">
        <pc:chgData name="Alan Blair" userId="cd5a0a5d-0b88-4107-aa89-78dc7efc7c35" providerId="ADAL" clId="{BF0693B8-6A72-42E8-9FE6-1DF95BF5EB54}" dt="2025-06-16T09:18:32.642" v="806" actId="1076"/>
        <pc:sldMkLst>
          <pc:docMk/>
          <pc:sldMk cId="1985249847" sldId="363"/>
        </pc:sldMkLst>
        <pc:spChg chg="mod">
          <ac:chgData name="Alan Blair" userId="cd5a0a5d-0b88-4107-aa89-78dc7efc7c35" providerId="ADAL" clId="{BF0693B8-6A72-42E8-9FE6-1DF95BF5EB54}" dt="2025-06-16T09:18:32.642" v="806" actId="1076"/>
          <ac:spMkLst>
            <pc:docMk/>
            <pc:sldMk cId="1985249847" sldId="363"/>
            <ac:spMk id="3" creationId="{ACC81A55-F87E-5034-C63F-12B77D7D2808}"/>
          </ac:spMkLst>
        </pc:spChg>
        <pc:spChg chg="add">
          <ac:chgData name="Alan Blair" userId="cd5a0a5d-0b88-4107-aa89-78dc7efc7c35" providerId="ADAL" clId="{BF0693B8-6A72-42E8-9FE6-1DF95BF5EB54}" dt="2025-06-16T09:16:49.543" v="780"/>
          <ac:spMkLst>
            <pc:docMk/>
            <pc:sldMk cId="1985249847" sldId="363"/>
            <ac:spMk id="4" creationId="{A6088979-4CCD-855C-359B-EF118C56C98E}"/>
          </ac:spMkLst>
        </pc:spChg>
        <pc:spChg chg="add">
          <ac:chgData name="Alan Blair" userId="cd5a0a5d-0b88-4107-aa89-78dc7efc7c35" providerId="ADAL" clId="{BF0693B8-6A72-42E8-9FE6-1DF95BF5EB54}" dt="2025-06-16T09:16:49.543" v="780"/>
          <ac:spMkLst>
            <pc:docMk/>
            <pc:sldMk cId="1985249847" sldId="363"/>
            <ac:spMk id="5" creationId="{24840A87-8A40-B6F8-BD89-EE34FFB6A918}"/>
          </ac:spMkLst>
        </pc:spChg>
        <pc:spChg chg="add">
          <ac:chgData name="Alan Blair" userId="cd5a0a5d-0b88-4107-aa89-78dc7efc7c35" providerId="ADAL" clId="{BF0693B8-6A72-42E8-9FE6-1DF95BF5EB54}" dt="2025-06-16T09:16:49.543" v="780"/>
          <ac:spMkLst>
            <pc:docMk/>
            <pc:sldMk cId="1985249847" sldId="363"/>
            <ac:spMk id="6" creationId="{038A01A3-048D-5F20-A1F8-4181CB8D5AE5}"/>
          </ac:spMkLst>
        </pc:spChg>
      </pc:sldChg>
      <pc:sldChg chg="del">
        <pc:chgData name="Alan Blair" userId="cd5a0a5d-0b88-4107-aa89-78dc7efc7c35" providerId="ADAL" clId="{BF0693B8-6A72-42E8-9FE6-1DF95BF5EB54}" dt="2025-06-16T09:10:03.997" v="1" actId="47"/>
        <pc:sldMkLst>
          <pc:docMk/>
          <pc:sldMk cId="2374831886" sldId="368"/>
        </pc:sldMkLst>
      </pc:sldChg>
      <pc:sldChg chg="del">
        <pc:chgData name="Alan Blair" userId="cd5a0a5d-0b88-4107-aa89-78dc7efc7c35" providerId="ADAL" clId="{BF0693B8-6A72-42E8-9FE6-1DF95BF5EB54}" dt="2025-06-16T09:10:03.997" v="1" actId="47"/>
        <pc:sldMkLst>
          <pc:docMk/>
          <pc:sldMk cId="1900172365" sldId="370"/>
        </pc:sldMkLst>
      </pc:sldChg>
      <pc:sldChg chg="del">
        <pc:chgData name="Alan Blair" userId="cd5a0a5d-0b88-4107-aa89-78dc7efc7c35" providerId="ADAL" clId="{BF0693B8-6A72-42E8-9FE6-1DF95BF5EB54}" dt="2025-06-16T09:10:03.997" v="1" actId="47"/>
        <pc:sldMkLst>
          <pc:docMk/>
          <pc:sldMk cId="2156050351" sldId="371"/>
        </pc:sldMkLst>
      </pc:sldChg>
      <pc:sldChg chg="del">
        <pc:chgData name="Alan Blair" userId="cd5a0a5d-0b88-4107-aa89-78dc7efc7c35" providerId="ADAL" clId="{BF0693B8-6A72-42E8-9FE6-1DF95BF5EB54}" dt="2025-06-16T09:10:03.997" v="1" actId="47"/>
        <pc:sldMkLst>
          <pc:docMk/>
          <pc:sldMk cId="1035732398" sldId="372"/>
        </pc:sldMkLst>
      </pc:sldChg>
      <pc:sldChg chg="del">
        <pc:chgData name="Alan Blair" userId="cd5a0a5d-0b88-4107-aa89-78dc7efc7c35" providerId="ADAL" clId="{BF0693B8-6A72-42E8-9FE6-1DF95BF5EB54}" dt="2025-06-16T09:10:03.997" v="1" actId="47"/>
        <pc:sldMkLst>
          <pc:docMk/>
          <pc:sldMk cId="3978107575" sldId="375"/>
        </pc:sldMkLst>
      </pc:sldChg>
      <pc:sldChg chg="delSp modSp mod">
        <pc:chgData name="Alan Blair" userId="cd5a0a5d-0b88-4107-aa89-78dc7efc7c35" providerId="ADAL" clId="{BF0693B8-6A72-42E8-9FE6-1DF95BF5EB54}" dt="2025-06-16T09:14:06.979" v="278" actId="478"/>
        <pc:sldMkLst>
          <pc:docMk/>
          <pc:sldMk cId="439420487" sldId="414"/>
        </pc:sldMkLst>
        <pc:spChg chg="del">
          <ac:chgData name="Alan Blair" userId="cd5a0a5d-0b88-4107-aa89-78dc7efc7c35" providerId="ADAL" clId="{BF0693B8-6A72-42E8-9FE6-1DF95BF5EB54}" dt="2025-06-16T09:12:17.535" v="260" actId="478"/>
          <ac:spMkLst>
            <pc:docMk/>
            <pc:sldMk cId="439420487" sldId="414"/>
            <ac:spMk id="3" creationId="{74514412-9026-FCA9-8A5A-94E5D6CF0983}"/>
          </ac:spMkLst>
        </pc:spChg>
        <pc:spChg chg="del">
          <ac:chgData name="Alan Blair" userId="cd5a0a5d-0b88-4107-aa89-78dc7efc7c35" providerId="ADAL" clId="{BF0693B8-6A72-42E8-9FE6-1DF95BF5EB54}" dt="2025-06-16T09:14:06.979" v="278" actId="478"/>
          <ac:spMkLst>
            <pc:docMk/>
            <pc:sldMk cId="439420487" sldId="414"/>
            <ac:spMk id="9" creationId="{298A74EB-E6D2-BECF-8A9F-D15FD5E0FFF0}"/>
          </ac:spMkLst>
        </pc:spChg>
        <pc:picChg chg="del mod">
          <ac:chgData name="Alan Blair" userId="cd5a0a5d-0b88-4107-aa89-78dc7efc7c35" providerId="ADAL" clId="{BF0693B8-6A72-42E8-9FE6-1DF95BF5EB54}" dt="2025-06-16T09:12:15.911" v="259" actId="478"/>
          <ac:picMkLst>
            <pc:docMk/>
            <pc:sldMk cId="439420487" sldId="414"/>
            <ac:picMk id="5" creationId="{503E2C3C-B37E-2260-F87C-AFC77E8AD360}"/>
          </ac:picMkLst>
        </pc:picChg>
      </pc:sldChg>
      <pc:sldChg chg="delSp modSp mod">
        <pc:chgData name="Alan Blair" userId="cd5a0a5d-0b88-4107-aa89-78dc7efc7c35" providerId="ADAL" clId="{BF0693B8-6A72-42E8-9FE6-1DF95BF5EB54}" dt="2025-06-16T09:14:04.278" v="277" actId="478"/>
        <pc:sldMkLst>
          <pc:docMk/>
          <pc:sldMk cId="3057893193" sldId="416"/>
        </pc:sldMkLst>
        <pc:spChg chg="del">
          <ac:chgData name="Alan Blair" userId="cd5a0a5d-0b88-4107-aa89-78dc7efc7c35" providerId="ADAL" clId="{BF0693B8-6A72-42E8-9FE6-1DF95BF5EB54}" dt="2025-06-16T09:14:04.278" v="277" actId="478"/>
          <ac:spMkLst>
            <pc:docMk/>
            <pc:sldMk cId="3057893193" sldId="416"/>
            <ac:spMk id="9" creationId="{720598B2-6436-CEAD-24B8-24660E39B328}"/>
          </ac:spMkLst>
        </pc:spChg>
        <pc:spChg chg="del">
          <ac:chgData name="Alan Blair" userId="cd5a0a5d-0b88-4107-aa89-78dc7efc7c35" providerId="ADAL" clId="{BF0693B8-6A72-42E8-9FE6-1DF95BF5EB54}" dt="2025-06-16T09:13:37.441" v="274" actId="478"/>
          <ac:spMkLst>
            <pc:docMk/>
            <pc:sldMk cId="3057893193" sldId="416"/>
            <ac:spMk id="10" creationId="{BFD2A95C-AF74-0775-21D3-904EB93EC34F}"/>
          </ac:spMkLst>
        </pc:spChg>
        <pc:spChg chg="del mod">
          <ac:chgData name="Alan Blair" userId="cd5a0a5d-0b88-4107-aa89-78dc7efc7c35" providerId="ADAL" clId="{BF0693B8-6A72-42E8-9FE6-1DF95BF5EB54}" dt="2025-06-16T09:13:03.272" v="271" actId="478"/>
          <ac:spMkLst>
            <pc:docMk/>
            <pc:sldMk cId="3057893193" sldId="416"/>
            <ac:spMk id="11" creationId="{E0E8C79C-6C3E-A4E4-3643-AFC9CEDBC2D0}"/>
          </ac:spMkLst>
        </pc:spChg>
        <pc:picChg chg="del mod">
          <ac:chgData name="Alan Blair" userId="cd5a0a5d-0b88-4107-aa89-78dc7efc7c35" providerId="ADAL" clId="{BF0693B8-6A72-42E8-9FE6-1DF95BF5EB54}" dt="2025-06-16T09:13:15.694" v="273" actId="478"/>
          <ac:picMkLst>
            <pc:docMk/>
            <pc:sldMk cId="3057893193" sldId="416"/>
            <ac:picMk id="6" creationId="{F3A2F1AA-0709-F276-E9E1-708FB594501E}"/>
          </ac:picMkLst>
        </pc:picChg>
      </pc:sldChg>
      <pc:sldChg chg="del">
        <pc:chgData name="Alan Blair" userId="cd5a0a5d-0b88-4107-aa89-78dc7efc7c35" providerId="ADAL" clId="{BF0693B8-6A72-42E8-9FE6-1DF95BF5EB54}" dt="2025-06-16T09:10:00.758" v="0" actId="47"/>
        <pc:sldMkLst>
          <pc:docMk/>
          <pc:sldMk cId="1678081768" sldId="417"/>
        </pc:sldMkLst>
      </pc:sldChg>
      <pc:sldMasterChg chg="addSldLayout delSldLayout modSldLayout">
        <pc:chgData name="Alan Blair" userId="cd5a0a5d-0b88-4107-aa89-78dc7efc7c35" providerId="ADAL" clId="{BF0693B8-6A72-42E8-9FE6-1DF95BF5EB54}" dt="2025-06-16T09:13:59.183" v="276"/>
        <pc:sldMasterMkLst>
          <pc:docMk/>
          <pc:sldMasterMk cId="227093915" sldId="2147483648"/>
        </pc:sldMasterMkLst>
        <pc:sldLayoutChg chg="addSp delSp modSp mod">
          <pc:chgData name="Alan Blair" userId="cd5a0a5d-0b88-4107-aa89-78dc7efc7c35" providerId="ADAL" clId="{BF0693B8-6A72-42E8-9FE6-1DF95BF5EB54}" dt="2025-06-16T09:13:57.241" v="275"/>
          <pc:sldLayoutMkLst>
            <pc:docMk/>
            <pc:sldMasterMk cId="227093915" sldId="2147483648"/>
            <pc:sldLayoutMk cId="1609070493" sldId="2147483655"/>
          </pc:sldLayoutMkLst>
          <pc:spChg chg="del">
            <ac:chgData name="Alan Blair" userId="cd5a0a5d-0b88-4107-aa89-78dc7efc7c35" providerId="ADAL" clId="{BF0693B8-6A72-42E8-9FE6-1DF95BF5EB54}" dt="2025-06-16T09:12:36.349" v="264" actId="478"/>
            <ac:spMkLst>
              <pc:docMk/>
              <pc:sldMasterMk cId="227093915" sldId="2147483648"/>
              <pc:sldLayoutMk cId="1609070493" sldId="2147483655"/>
              <ac:spMk id="2" creationId="{00000000-0000-0000-0000-000000000000}"/>
            </ac:spMkLst>
          </pc:spChg>
          <pc:spChg chg="del">
            <ac:chgData name="Alan Blair" userId="cd5a0a5d-0b88-4107-aa89-78dc7efc7c35" providerId="ADAL" clId="{BF0693B8-6A72-42E8-9FE6-1DF95BF5EB54}" dt="2025-06-16T09:12:37.583" v="265" actId="478"/>
            <ac:spMkLst>
              <pc:docMk/>
              <pc:sldMasterMk cId="227093915" sldId="2147483648"/>
              <pc:sldLayoutMk cId="1609070493" sldId="2147483655"/>
              <ac:spMk id="3" creationId="{00000000-0000-0000-0000-000000000000}"/>
            </ac:spMkLst>
          </pc:spChg>
          <pc:spChg chg="del">
            <ac:chgData name="Alan Blair" userId="cd5a0a5d-0b88-4107-aa89-78dc7efc7c35" providerId="ADAL" clId="{BF0693B8-6A72-42E8-9FE6-1DF95BF5EB54}" dt="2025-06-16T09:12:38.656" v="266" actId="478"/>
            <ac:spMkLst>
              <pc:docMk/>
              <pc:sldMasterMk cId="227093915" sldId="2147483648"/>
              <pc:sldLayoutMk cId="1609070493" sldId="2147483655"/>
              <ac:spMk id="4" creationId="{00000000-0000-0000-0000-000000000000}"/>
            </ac:spMkLst>
          </pc:spChg>
          <pc:spChg chg="add mod">
            <ac:chgData name="Alan Blair" userId="cd5a0a5d-0b88-4107-aa89-78dc7efc7c35" providerId="ADAL" clId="{BF0693B8-6A72-42E8-9FE6-1DF95BF5EB54}" dt="2025-06-16T09:12:33.333" v="263"/>
            <ac:spMkLst>
              <pc:docMk/>
              <pc:sldMasterMk cId="227093915" sldId="2147483648"/>
              <pc:sldLayoutMk cId="1609070493" sldId="2147483655"/>
              <ac:spMk id="5" creationId="{2AD29F49-782F-C179-43E1-13F106A9789D}"/>
            </ac:spMkLst>
          </pc:spChg>
          <pc:spChg chg="add mod">
            <ac:chgData name="Alan Blair" userId="cd5a0a5d-0b88-4107-aa89-78dc7efc7c35" providerId="ADAL" clId="{BF0693B8-6A72-42E8-9FE6-1DF95BF5EB54}" dt="2025-06-16T09:12:51.573" v="269" actId="208"/>
            <ac:spMkLst>
              <pc:docMk/>
              <pc:sldMasterMk cId="227093915" sldId="2147483648"/>
              <pc:sldLayoutMk cId="1609070493" sldId="2147483655"/>
              <ac:spMk id="7" creationId="{9CE38100-44D3-4AE6-0CF7-8FBFD670C2F3}"/>
            </ac:spMkLst>
          </pc:spChg>
          <pc:spChg chg="add mod">
            <ac:chgData name="Alan Blair" userId="cd5a0a5d-0b88-4107-aa89-78dc7efc7c35" providerId="ADAL" clId="{BF0693B8-6A72-42E8-9FE6-1DF95BF5EB54}" dt="2025-06-16T09:13:57.241" v="275"/>
            <ac:spMkLst>
              <pc:docMk/>
              <pc:sldMasterMk cId="227093915" sldId="2147483648"/>
              <pc:sldLayoutMk cId="1609070493" sldId="2147483655"/>
              <ac:spMk id="8" creationId="{F9F85372-7D75-401A-9C1F-325C6207E015}"/>
            </ac:spMkLst>
          </pc:spChg>
          <pc:picChg chg="add mod">
            <ac:chgData name="Alan Blair" userId="cd5a0a5d-0b88-4107-aa89-78dc7efc7c35" providerId="ADAL" clId="{BF0693B8-6A72-42E8-9FE6-1DF95BF5EB54}" dt="2025-06-16T09:12:33.333" v="263"/>
            <ac:picMkLst>
              <pc:docMk/>
              <pc:sldMasterMk cId="227093915" sldId="2147483648"/>
              <pc:sldLayoutMk cId="1609070493" sldId="2147483655"/>
              <ac:picMk id="6" creationId="{529927CA-1A57-47CA-0839-E7C89AD88FD3}"/>
            </ac:picMkLst>
          </pc:picChg>
        </pc:sldLayoutChg>
        <pc:sldLayoutChg chg="addSp modSp">
          <pc:chgData name="Alan Blair" userId="cd5a0a5d-0b88-4107-aa89-78dc7efc7c35" providerId="ADAL" clId="{BF0693B8-6A72-42E8-9FE6-1DF95BF5EB54}" dt="2025-06-16T09:13:59.183" v="276"/>
          <pc:sldLayoutMkLst>
            <pc:docMk/>
            <pc:sldMasterMk cId="227093915" sldId="2147483648"/>
            <pc:sldLayoutMk cId="2864348140" sldId="2147483663"/>
          </pc:sldLayoutMkLst>
          <pc:spChg chg="add mod">
            <ac:chgData name="Alan Blair" userId="cd5a0a5d-0b88-4107-aa89-78dc7efc7c35" providerId="ADAL" clId="{BF0693B8-6A72-42E8-9FE6-1DF95BF5EB54}" dt="2025-06-16T09:12:04.789" v="257"/>
            <ac:spMkLst>
              <pc:docMk/>
              <pc:sldMasterMk cId="227093915" sldId="2147483648"/>
              <pc:sldLayoutMk cId="2864348140" sldId="2147483663"/>
              <ac:spMk id="2" creationId="{44DC17CE-EA6F-BCB7-2DED-511C98D5C56E}"/>
            </ac:spMkLst>
          </pc:spChg>
          <pc:spChg chg="add mod">
            <ac:chgData name="Alan Blair" userId="cd5a0a5d-0b88-4107-aa89-78dc7efc7c35" providerId="ADAL" clId="{BF0693B8-6A72-42E8-9FE6-1DF95BF5EB54}" dt="2025-06-16T09:13:59.183" v="276"/>
            <ac:spMkLst>
              <pc:docMk/>
              <pc:sldMasterMk cId="227093915" sldId="2147483648"/>
              <pc:sldLayoutMk cId="2864348140" sldId="2147483663"/>
              <ac:spMk id="5" creationId="{3F43B991-8D3E-5BEB-E383-D7EFC8BEB177}"/>
            </ac:spMkLst>
          </pc:spChg>
          <pc:picChg chg="add mod">
            <ac:chgData name="Alan Blair" userId="cd5a0a5d-0b88-4107-aa89-78dc7efc7c35" providerId="ADAL" clId="{BF0693B8-6A72-42E8-9FE6-1DF95BF5EB54}" dt="2025-06-16T09:12:04.789" v="257"/>
            <ac:picMkLst>
              <pc:docMk/>
              <pc:sldMasterMk cId="227093915" sldId="2147483648"/>
              <pc:sldLayoutMk cId="2864348140" sldId="2147483663"/>
              <ac:picMk id="3" creationId="{114B31E6-C00C-2217-327F-019F59F99EF0}"/>
            </ac:picMkLst>
          </pc:picChg>
        </pc:sldLayoutChg>
        <pc:sldLayoutChg chg="add del">
          <pc:chgData name="Alan Blair" userId="cd5a0a5d-0b88-4107-aa89-78dc7efc7c35" providerId="ADAL" clId="{BF0693B8-6A72-42E8-9FE6-1DF95BF5EB54}" dt="2025-06-16T09:10:24.837" v="3" actId="47"/>
          <pc:sldLayoutMkLst>
            <pc:docMk/>
            <pc:sldMasterMk cId="227093915" sldId="2147483648"/>
            <pc:sldLayoutMk cId="493543987" sldId="2147483664"/>
          </pc:sldLayoutMkLst>
        </pc:sldLayoutChg>
        <pc:sldLayoutChg chg="del">
          <pc:chgData name="Alan Blair" userId="cd5a0a5d-0b88-4107-aa89-78dc7efc7c35" providerId="ADAL" clId="{BF0693B8-6A72-42E8-9FE6-1DF95BF5EB54}" dt="2025-06-16T09:10:03.997" v="1" actId="47"/>
          <pc:sldLayoutMkLst>
            <pc:docMk/>
            <pc:sldMasterMk cId="227093915" sldId="2147483648"/>
            <pc:sldLayoutMk cId="2031733595" sldId="2147483665"/>
          </pc:sldLayoutMkLst>
        </pc:sldLayoutChg>
        <pc:sldLayoutChg chg="del">
          <pc:chgData name="Alan Blair" userId="cd5a0a5d-0b88-4107-aa89-78dc7efc7c35" providerId="ADAL" clId="{BF0693B8-6A72-42E8-9FE6-1DF95BF5EB54}" dt="2025-06-16T09:10:03.997" v="1" actId="47"/>
          <pc:sldLayoutMkLst>
            <pc:docMk/>
            <pc:sldMasterMk cId="227093915" sldId="2147483648"/>
            <pc:sldLayoutMk cId="612245488" sldId="214748366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E99E1-12FC-4E42-A9FC-B9B445AF02CC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FE937-6604-4264-9F97-163324244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1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3A6F9-D104-45B4-8D5D-90EE9CAFBD7B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0D2F3-4AB1-4AC7-92CD-213D3CC0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6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0D2F3-4AB1-4AC7-92CD-213D3CC04C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99CD4D-982E-4A88-2329-AC344D71B71B}"/>
              </a:ext>
            </a:extLst>
          </p:cNvPr>
          <p:cNvSpPr/>
          <p:nvPr userDrawn="1"/>
        </p:nvSpPr>
        <p:spPr>
          <a:xfrm>
            <a:off x="10040293" y="0"/>
            <a:ext cx="2151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F21F56C-267C-47C6-96E7-6A67A2BE0FC2}"/>
              </a:ext>
            </a:extLst>
          </p:cNvPr>
          <p:cNvSpPr/>
          <p:nvPr userDrawn="1"/>
        </p:nvSpPr>
        <p:spPr>
          <a:xfrm>
            <a:off x="-206262" y="1616448"/>
            <a:ext cx="1108002" cy="1107996"/>
          </a:xfrm>
          <a:custGeom>
            <a:avLst/>
            <a:gdLst>
              <a:gd name="connsiteX0" fmla="*/ 1329691 w 1329690"/>
              <a:gd name="connsiteY0" fmla="*/ 664842 h 1329683"/>
              <a:gd name="connsiteX1" fmla="*/ 664845 w 1329690"/>
              <a:gd name="connsiteY1" fmla="*/ 1329684 h 1329683"/>
              <a:gd name="connsiteX2" fmla="*/ 0 w 1329690"/>
              <a:gd name="connsiteY2" fmla="*/ 664842 h 1329683"/>
              <a:gd name="connsiteX3" fmla="*/ 664845 w 1329690"/>
              <a:gd name="connsiteY3" fmla="*/ 0 h 1329683"/>
              <a:gd name="connsiteX4" fmla="*/ 1329691 w 1329690"/>
              <a:gd name="connsiteY4" fmla="*/ 664842 h 13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690" h="1329683">
                <a:moveTo>
                  <a:pt x="1329691" y="664842"/>
                </a:moveTo>
                <a:cubicBezTo>
                  <a:pt x="1329691" y="1032024"/>
                  <a:pt x="1032029" y="1329684"/>
                  <a:pt x="664845" y="1329684"/>
                </a:cubicBezTo>
                <a:cubicBezTo>
                  <a:pt x="297662" y="1329684"/>
                  <a:pt x="0" y="1032024"/>
                  <a:pt x="0" y="664842"/>
                </a:cubicBezTo>
                <a:cubicBezTo>
                  <a:pt x="0" y="297660"/>
                  <a:pt x="297662" y="0"/>
                  <a:pt x="664845" y="0"/>
                </a:cubicBezTo>
                <a:cubicBezTo>
                  <a:pt x="1032029" y="0"/>
                  <a:pt x="1329691" y="297660"/>
                  <a:pt x="1329691" y="664842"/>
                </a:cubicBezTo>
                <a:close/>
              </a:path>
            </a:pathLst>
          </a:custGeom>
          <a:solidFill>
            <a:srgbClr val="883BB8"/>
          </a:solidFill>
          <a:ln w="57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F25FD4-8A49-42CE-B253-3C8B663B8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30076" y="2504718"/>
            <a:ext cx="3847628" cy="3847628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F1C0B3-0BB7-45A7-AA27-B9AD91BCBACC}"/>
              </a:ext>
            </a:extLst>
          </p:cNvPr>
          <p:cNvSpPr/>
          <p:nvPr userDrawn="1"/>
        </p:nvSpPr>
        <p:spPr>
          <a:xfrm>
            <a:off x="10307363" y="126831"/>
            <a:ext cx="4658086" cy="4378580"/>
          </a:xfrm>
          <a:custGeom>
            <a:avLst/>
            <a:gdLst>
              <a:gd name="connsiteX0" fmla="*/ 4314157 w 4658086"/>
              <a:gd name="connsiteY0" fmla="*/ 1880797 h 4378580"/>
              <a:gd name="connsiteX1" fmla="*/ 1803791 w 4658086"/>
              <a:gd name="connsiteY1" fmla="*/ 4109662 h 4378580"/>
              <a:gd name="connsiteX2" fmla="*/ 268266 w 4658086"/>
              <a:gd name="connsiteY2" fmla="*/ 4033309 h 4378580"/>
              <a:gd name="connsiteX3" fmla="*/ 345389 w 4658086"/>
              <a:gd name="connsiteY3" fmla="*/ 2497784 h 4378580"/>
              <a:gd name="connsiteX4" fmla="*/ 2855754 w 4658086"/>
              <a:gd name="connsiteY4" fmla="*/ 268919 h 4378580"/>
              <a:gd name="connsiteX5" fmla="*/ 4391280 w 4658086"/>
              <a:gd name="connsiteY5" fmla="*/ 345271 h 4378580"/>
              <a:gd name="connsiteX6" fmla="*/ 4314157 w 4658086"/>
              <a:gd name="connsiteY6" fmla="*/ 1880797 h 437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8086" h="4378580">
                <a:moveTo>
                  <a:pt x="4314157" y="1880797"/>
                </a:moveTo>
                <a:lnTo>
                  <a:pt x="1803791" y="4109662"/>
                </a:lnTo>
                <a:cubicBezTo>
                  <a:pt x="1377299" y="4496050"/>
                  <a:pt x="700156" y="4462115"/>
                  <a:pt x="268266" y="4033309"/>
                </a:cubicBezTo>
                <a:cubicBezTo>
                  <a:pt x="-117351" y="3606046"/>
                  <a:pt x="-83417" y="2928903"/>
                  <a:pt x="345389" y="2497784"/>
                </a:cubicBezTo>
                <a:lnTo>
                  <a:pt x="2855754" y="268919"/>
                </a:lnTo>
                <a:cubicBezTo>
                  <a:pt x="3282247" y="-117469"/>
                  <a:pt x="3959389" y="-83534"/>
                  <a:pt x="4391280" y="345271"/>
                </a:cubicBezTo>
                <a:cubicBezTo>
                  <a:pt x="4774584" y="817266"/>
                  <a:pt x="4741420" y="1494409"/>
                  <a:pt x="4314157" y="1880797"/>
                </a:cubicBezTo>
                <a:close/>
              </a:path>
            </a:pathLst>
          </a:custGeom>
          <a:solidFill>
            <a:srgbClr val="4A91FD"/>
          </a:solidFill>
          <a:ln w="4804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4A1C7F3-2971-4492-99D6-213B30FB46F8}"/>
              </a:ext>
            </a:extLst>
          </p:cNvPr>
          <p:cNvSpPr/>
          <p:nvPr userDrawn="1"/>
        </p:nvSpPr>
        <p:spPr>
          <a:xfrm>
            <a:off x="10222404" y="4174357"/>
            <a:ext cx="1801542" cy="1801527"/>
          </a:xfrm>
          <a:custGeom>
            <a:avLst/>
            <a:gdLst>
              <a:gd name="connsiteX0" fmla="*/ 2077821 w 2077821"/>
              <a:gd name="connsiteY0" fmla="*/ 1038902 h 2077804"/>
              <a:gd name="connsiteX1" fmla="*/ 1038911 w 2077821"/>
              <a:gd name="connsiteY1" fmla="*/ 2077805 h 2077804"/>
              <a:gd name="connsiteX2" fmla="*/ 0 w 2077821"/>
              <a:gd name="connsiteY2" fmla="*/ 1038902 h 2077804"/>
              <a:gd name="connsiteX3" fmla="*/ 1038911 w 2077821"/>
              <a:gd name="connsiteY3" fmla="*/ 0 h 2077804"/>
              <a:gd name="connsiteX4" fmla="*/ 2077821 w 2077821"/>
              <a:gd name="connsiteY4" fmla="*/ 1038902 h 20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821" h="2077804">
                <a:moveTo>
                  <a:pt x="2077821" y="1038902"/>
                </a:moveTo>
                <a:cubicBezTo>
                  <a:pt x="2077821" y="1612672"/>
                  <a:pt x="1612685" y="2077805"/>
                  <a:pt x="1038911" y="2077805"/>
                </a:cubicBezTo>
                <a:cubicBezTo>
                  <a:pt x="465136" y="2077805"/>
                  <a:pt x="0" y="1612672"/>
                  <a:pt x="0" y="1038902"/>
                </a:cubicBezTo>
                <a:cubicBezTo>
                  <a:pt x="0" y="465132"/>
                  <a:pt x="465136" y="0"/>
                  <a:pt x="1038911" y="0"/>
                </a:cubicBezTo>
                <a:cubicBezTo>
                  <a:pt x="1612685" y="0"/>
                  <a:pt x="2077821" y="465133"/>
                  <a:pt x="2077821" y="1038902"/>
                </a:cubicBezTo>
                <a:close/>
              </a:path>
            </a:pathLst>
          </a:custGeom>
          <a:solidFill>
            <a:srgbClr val="FCCD05"/>
          </a:solidFill>
          <a:ln w="46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E0A18537-511E-4EA3-8E33-3D9F9B57E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608"/>
          <a:stretch/>
        </p:blipFill>
        <p:spPr>
          <a:xfrm>
            <a:off x="0" y="5592807"/>
            <a:ext cx="12192000" cy="12651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3C7CEA-3C6A-4DAA-A32A-9611E96544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5248" y="1036286"/>
            <a:ext cx="2401503" cy="558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6D269-3FA2-4623-9FB7-4C28E3ACA02A}"/>
              </a:ext>
            </a:extLst>
          </p:cNvPr>
          <p:cNvSpPr txBox="1"/>
          <p:nvPr userDrawn="1"/>
        </p:nvSpPr>
        <p:spPr>
          <a:xfrm>
            <a:off x="9680516" y="6232276"/>
            <a:ext cx="21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Proxima Nova" panose="02000506030000020004" pitchFamily="50" charset="0"/>
              </a:rPr>
              <a:t>www.InPhase.com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86C74B2-B3F6-4FCF-950B-F6FEB2A28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7F3EFFB-0FA7-4E95-BD4D-DF4C906FE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9619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29F49-782F-C179-43E1-13F106A9789D}"/>
              </a:ext>
            </a:extLst>
          </p:cNvPr>
          <p:cNvSpPr txBox="1"/>
          <p:nvPr userDrawn="1"/>
        </p:nvSpPr>
        <p:spPr>
          <a:xfrm>
            <a:off x="6887323" y="2006729"/>
            <a:ext cx="3228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30404F"/>
                </a:solidFill>
                <a:latin typeface="Gilroy" pitchFamily="2" charset="77"/>
              </a:rPr>
              <a:t>is coming…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9927CA-1A57-47CA-0839-E7C89AD88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6488" y="1653167"/>
            <a:ext cx="4737889" cy="12096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E38100-44D3-4AE6-0CF7-8FBFD670C2F3}"/>
              </a:ext>
            </a:extLst>
          </p:cNvPr>
          <p:cNvSpPr/>
          <p:nvPr userDrawn="1"/>
        </p:nvSpPr>
        <p:spPr>
          <a:xfrm>
            <a:off x="168676" y="6471821"/>
            <a:ext cx="2299316" cy="310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85372-7D75-401A-9C1F-325C6207E015}"/>
              </a:ext>
            </a:extLst>
          </p:cNvPr>
          <p:cNvSpPr txBox="1"/>
          <p:nvPr userDrawn="1"/>
        </p:nvSpPr>
        <p:spPr>
          <a:xfrm>
            <a:off x="622241" y="62542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ilroy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https://community.Ideagen.com</a:t>
            </a:r>
          </a:p>
        </p:txBody>
      </p:sp>
    </p:spTree>
    <p:extLst>
      <p:ext uri="{BB962C8B-B14F-4D97-AF65-F5344CB8AC3E}">
        <p14:creationId xmlns:p14="http://schemas.microsoft.com/office/powerpoint/2010/main" val="16090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3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0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4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859B68-6740-14A7-CCBC-14F02F435E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C17CE-EA6F-BCB7-2DED-511C98D5C56E}"/>
              </a:ext>
            </a:extLst>
          </p:cNvPr>
          <p:cNvSpPr txBox="1"/>
          <p:nvPr userDrawn="1"/>
        </p:nvSpPr>
        <p:spPr>
          <a:xfrm>
            <a:off x="7217246" y="2084264"/>
            <a:ext cx="3039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30404F"/>
                </a:solidFill>
                <a:latin typeface="Gilroy" pitchFamily="2" charset="77"/>
              </a:rPr>
              <a:t>is here!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4B31E6-C00C-2217-327F-019F59F99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8977" y="1727544"/>
            <a:ext cx="4737889" cy="1209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3B991-8D3E-5BEB-E383-D7EFC8BEB177}"/>
              </a:ext>
            </a:extLst>
          </p:cNvPr>
          <p:cNvSpPr txBox="1"/>
          <p:nvPr userDrawn="1"/>
        </p:nvSpPr>
        <p:spPr>
          <a:xfrm>
            <a:off x="622241" y="62542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Gilroy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https://community.Ideagen.com</a:t>
            </a:r>
          </a:p>
        </p:txBody>
      </p:sp>
    </p:spTree>
    <p:extLst>
      <p:ext uri="{BB962C8B-B14F-4D97-AF65-F5344CB8AC3E}">
        <p14:creationId xmlns:p14="http://schemas.microsoft.com/office/powerpoint/2010/main" val="286434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8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or contents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49DC9B-8309-0544-9E8E-43330CE3E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9153" y="910092"/>
            <a:ext cx="6150124" cy="1019031"/>
          </a:xfrm>
        </p:spPr>
        <p:txBody>
          <a:bodyPr>
            <a:noAutofit/>
          </a:bodyPr>
          <a:lstStyle>
            <a:lvl1pPr marL="0" indent="0">
              <a:buNone/>
              <a:defRPr sz="4000" b="0" i="0">
                <a:solidFill>
                  <a:schemeClr val="accent2"/>
                </a:solidFill>
                <a:latin typeface="Gilroy" pitchFamily="2" charset="77"/>
              </a:defRPr>
            </a:lvl1pPr>
          </a:lstStyle>
          <a:p>
            <a:pPr lvl="0"/>
            <a:r>
              <a:rPr lang="en-GB" dirty="0"/>
              <a:t>Enter title </a:t>
            </a:r>
            <a:endParaRPr lang="en-US" dirty="0"/>
          </a:p>
        </p:txBody>
      </p:sp>
      <p:sp>
        <p:nvSpPr>
          <p:cNvPr id="10" name="Freeform: Shape 42">
            <a:extLst>
              <a:ext uri="{FF2B5EF4-FFF2-40B4-BE49-F238E27FC236}">
                <a16:creationId xmlns:a16="http://schemas.microsoft.com/office/drawing/2014/main" id="{DAEE39C9-8AB6-5C41-A028-A72703EA3F72}"/>
              </a:ext>
            </a:extLst>
          </p:cNvPr>
          <p:cNvSpPr/>
          <p:nvPr userDrawn="1"/>
        </p:nvSpPr>
        <p:spPr>
          <a:xfrm>
            <a:off x="7509665" y="0"/>
            <a:ext cx="4682335" cy="6857999"/>
          </a:xfrm>
          <a:custGeom>
            <a:avLst/>
            <a:gdLst>
              <a:gd name="connsiteX0" fmla="*/ 1951787 w 4682335"/>
              <a:gd name="connsiteY0" fmla="*/ 4581164 h 6857999"/>
              <a:gd name="connsiteX1" fmla="*/ 987150 w 4682335"/>
              <a:gd name="connsiteY1" fmla="*/ 5144775 h 6857999"/>
              <a:gd name="connsiteX2" fmla="*/ 1951659 w 4682335"/>
              <a:gd name="connsiteY2" fmla="*/ 5717722 h 6857999"/>
              <a:gd name="connsiteX3" fmla="*/ 2914377 w 4682335"/>
              <a:gd name="connsiteY3" fmla="*/ 5144775 h 6857999"/>
              <a:gd name="connsiteX4" fmla="*/ 3893725 w 4682335"/>
              <a:gd name="connsiteY4" fmla="*/ 3408149 h 6857999"/>
              <a:gd name="connsiteX5" fmla="*/ 2928832 w 4682335"/>
              <a:gd name="connsiteY5" fmla="*/ 3979306 h 6857999"/>
              <a:gd name="connsiteX6" fmla="*/ 2928320 w 4682335"/>
              <a:gd name="connsiteY6" fmla="*/ 5136332 h 6857999"/>
              <a:gd name="connsiteX7" fmla="*/ 3891678 w 4682335"/>
              <a:gd name="connsiteY7" fmla="*/ 4572849 h 6857999"/>
              <a:gd name="connsiteX8" fmla="*/ 1956392 w 4682335"/>
              <a:gd name="connsiteY8" fmla="*/ 3408149 h 6857999"/>
              <a:gd name="connsiteX9" fmla="*/ 1956392 w 4682335"/>
              <a:gd name="connsiteY9" fmla="*/ 4572849 h 6857999"/>
              <a:gd name="connsiteX10" fmla="*/ 2918854 w 4682335"/>
              <a:gd name="connsiteY10" fmla="*/ 5136332 h 6857999"/>
              <a:gd name="connsiteX11" fmla="*/ 2919366 w 4682335"/>
              <a:gd name="connsiteY11" fmla="*/ 3979306 h 6857999"/>
              <a:gd name="connsiteX12" fmla="*/ 1946798 w 4682335"/>
              <a:gd name="connsiteY12" fmla="*/ 3408149 h 6857999"/>
              <a:gd name="connsiteX13" fmla="*/ 982417 w 4682335"/>
              <a:gd name="connsiteY13" fmla="*/ 3979306 h 6857999"/>
              <a:gd name="connsiteX14" fmla="*/ 982417 w 4682335"/>
              <a:gd name="connsiteY14" fmla="*/ 5136332 h 6857999"/>
              <a:gd name="connsiteX15" fmla="*/ 1946798 w 4682335"/>
              <a:gd name="connsiteY15" fmla="*/ 4572849 h 6857999"/>
              <a:gd name="connsiteX16" fmla="*/ 10489 w 4682335"/>
              <a:gd name="connsiteY16" fmla="*/ 3408149 h 6857999"/>
              <a:gd name="connsiteX17" fmla="*/ 9466 w 4682335"/>
              <a:gd name="connsiteY17" fmla="*/ 4572849 h 6857999"/>
              <a:gd name="connsiteX18" fmla="*/ 972696 w 4682335"/>
              <a:gd name="connsiteY18" fmla="*/ 5136332 h 6857999"/>
              <a:gd name="connsiteX19" fmla="*/ 972696 w 4682335"/>
              <a:gd name="connsiteY19" fmla="*/ 3979306 h 6857999"/>
              <a:gd name="connsiteX20" fmla="*/ 2924099 w 4682335"/>
              <a:gd name="connsiteY20" fmla="*/ 2832898 h 6857999"/>
              <a:gd name="connsiteX21" fmla="*/ 1960997 w 4682335"/>
              <a:gd name="connsiteY21" fmla="*/ 3399706 h 6857999"/>
              <a:gd name="connsiteX22" fmla="*/ 2924099 w 4682335"/>
              <a:gd name="connsiteY22" fmla="*/ 3970992 h 6857999"/>
              <a:gd name="connsiteX23" fmla="*/ 3889119 w 4682335"/>
              <a:gd name="connsiteY23" fmla="*/ 3399706 h 6857999"/>
              <a:gd name="connsiteX24" fmla="*/ 979731 w 4682335"/>
              <a:gd name="connsiteY24" fmla="*/ 2832898 h 6857999"/>
              <a:gd name="connsiteX25" fmla="*/ 15222 w 4682335"/>
              <a:gd name="connsiteY25" fmla="*/ 3399706 h 6857999"/>
              <a:gd name="connsiteX26" fmla="*/ 977556 w 4682335"/>
              <a:gd name="connsiteY26" fmla="*/ 3970992 h 6857999"/>
              <a:gd name="connsiteX27" fmla="*/ 1942193 w 4682335"/>
              <a:gd name="connsiteY27" fmla="*/ 3399706 h 6857999"/>
              <a:gd name="connsiteX28" fmla="*/ 2929088 w 4682335"/>
              <a:gd name="connsiteY28" fmla="*/ 1660267 h 6857999"/>
              <a:gd name="connsiteX29" fmla="*/ 2928960 w 4682335"/>
              <a:gd name="connsiteY29" fmla="*/ 2824583 h 6857999"/>
              <a:gd name="connsiteX30" fmla="*/ 3893852 w 4682335"/>
              <a:gd name="connsiteY30" fmla="*/ 3391392 h 6857999"/>
              <a:gd name="connsiteX31" fmla="*/ 3893980 w 4682335"/>
              <a:gd name="connsiteY31" fmla="*/ 2228098 h 6857999"/>
              <a:gd name="connsiteX32" fmla="*/ 982289 w 4682335"/>
              <a:gd name="connsiteY32" fmla="*/ 1660267 h 6857999"/>
              <a:gd name="connsiteX33" fmla="*/ 984464 w 4682335"/>
              <a:gd name="connsiteY33" fmla="*/ 2824583 h 6857999"/>
              <a:gd name="connsiteX34" fmla="*/ 1946798 w 4682335"/>
              <a:gd name="connsiteY34" fmla="*/ 3391264 h 6857999"/>
              <a:gd name="connsiteX35" fmla="*/ 1946798 w 4682335"/>
              <a:gd name="connsiteY35" fmla="*/ 2227970 h 6857999"/>
              <a:gd name="connsiteX36" fmla="*/ 2919494 w 4682335"/>
              <a:gd name="connsiteY36" fmla="*/ 1660139 h 6857999"/>
              <a:gd name="connsiteX37" fmla="*/ 1956392 w 4682335"/>
              <a:gd name="connsiteY37" fmla="*/ 2227970 h 6857999"/>
              <a:gd name="connsiteX38" fmla="*/ 1956392 w 4682335"/>
              <a:gd name="connsiteY38" fmla="*/ 3391264 h 6857999"/>
              <a:gd name="connsiteX39" fmla="*/ 2919366 w 4682335"/>
              <a:gd name="connsiteY39" fmla="*/ 2824583 h 6857999"/>
              <a:gd name="connsiteX40" fmla="*/ 1951659 w 4682335"/>
              <a:gd name="connsiteY40" fmla="*/ 1085783 h 6857999"/>
              <a:gd name="connsiteX41" fmla="*/ 987023 w 4682335"/>
              <a:gd name="connsiteY41" fmla="*/ 1651824 h 6857999"/>
              <a:gd name="connsiteX42" fmla="*/ 1951659 w 4682335"/>
              <a:gd name="connsiteY42" fmla="*/ 2219655 h 6857999"/>
              <a:gd name="connsiteX43" fmla="*/ 2914889 w 4682335"/>
              <a:gd name="connsiteY43" fmla="*/ 1651952 h 6857999"/>
              <a:gd name="connsiteX44" fmla="*/ 4041058 w 4682335"/>
              <a:gd name="connsiteY44" fmla="*/ 0 h 6857999"/>
              <a:gd name="connsiteX45" fmla="*/ 4060204 w 4682335"/>
              <a:gd name="connsiteY45" fmla="*/ 0 h 6857999"/>
              <a:gd name="connsiteX46" fmla="*/ 4682335 w 4682335"/>
              <a:gd name="connsiteY46" fmla="*/ 367172 h 6857999"/>
              <a:gd name="connsiteX47" fmla="*/ 4682335 w 4682335"/>
              <a:gd name="connsiteY47" fmla="*/ 378522 h 6857999"/>
              <a:gd name="connsiteX48" fmla="*/ 1946926 w 4682335"/>
              <a:gd name="connsiteY48" fmla="*/ 0 h 6857999"/>
              <a:gd name="connsiteX49" fmla="*/ 1956392 w 4682335"/>
              <a:gd name="connsiteY49" fmla="*/ 0 h 6857999"/>
              <a:gd name="connsiteX50" fmla="*/ 1956392 w 4682335"/>
              <a:gd name="connsiteY50" fmla="*/ 1077469 h 6857999"/>
              <a:gd name="connsiteX51" fmla="*/ 2919494 w 4682335"/>
              <a:gd name="connsiteY51" fmla="*/ 1643509 h 6857999"/>
              <a:gd name="connsiteX52" fmla="*/ 2919622 w 4682335"/>
              <a:gd name="connsiteY52" fmla="*/ 486484 h 6857999"/>
              <a:gd name="connsiteX53" fmla="*/ 2097348 w 4682335"/>
              <a:gd name="connsiteY53" fmla="*/ 0 h 6857999"/>
              <a:gd name="connsiteX54" fmla="*/ 2116037 w 4682335"/>
              <a:gd name="connsiteY54" fmla="*/ 0 h 6857999"/>
              <a:gd name="connsiteX55" fmla="*/ 2923331 w 4682335"/>
              <a:gd name="connsiteY55" fmla="*/ 477529 h 6857999"/>
              <a:gd name="connsiteX56" fmla="*/ 3730732 w 4682335"/>
              <a:gd name="connsiteY56" fmla="*/ 0 h 6857999"/>
              <a:gd name="connsiteX57" fmla="*/ 3749643 w 4682335"/>
              <a:gd name="connsiteY57" fmla="*/ 0 h 6857999"/>
              <a:gd name="connsiteX58" fmla="*/ 2929216 w 4682335"/>
              <a:gd name="connsiteY58" fmla="*/ 485333 h 6857999"/>
              <a:gd name="connsiteX59" fmla="*/ 2929088 w 4682335"/>
              <a:gd name="connsiteY59" fmla="*/ 1643509 h 6857999"/>
              <a:gd name="connsiteX60" fmla="*/ 3891038 w 4682335"/>
              <a:gd name="connsiteY60" fmla="*/ 1077469 h 6857999"/>
              <a:gd name="connsiteX61" fmla="*/ 3890445 w 4682335"/>
              <a:gd name="connsiteY61" fmla="*/ 0 h 6857999"/>
              <a:gd name="connsiteX62" fmla="*/ 3900038 w 4682335"/>
              <a:gd name="connsiteY62" fmla="*/ 0 h 6857999"/>
              <a:gd name="connsiteX63" fmla="*/ 3900632 w 4682335"/>
              <a:gd name="connsiteY63" fmla="*/ 1077469 h 6857999"/>
              <a:gd name="connsiteX64" fmla="*/ 4682335 w 4682335"/>
              <a:gd name="connsiteY64" fmla="*/ 1536695 h 6857999"/>
              <a:gd name="connsiteX65" fmla="*/ 4682335 w 4682335"/>
              <a:gd name="connsiteY65" fmla="*/ 1547791 h 6857999"/>
              <a:gd name="connsiteX66" fmla="*/ 3895899 w 4682335"/>
              <a:gd name="connsiteY66" fmla="*/ 1085783 h 6857999"/>
              <a:gd name="connsiteX67" fmla="*/ 2933693 w 4682335"/>
              <a:gd name="connsiteY67" fmla="*/ 1651824 h 6857999"/>
              <a:gd name="connsiteX68" fmla="*/ 3898713 w 4682335"/>
              <a:gd name="connsiteY68" fmla="*/ 2219655 h 6857999"/>
              <a:gd name="connsiteX69" fmla="*/ 4682335 w 4682335"/>
              <a:gd name="connsiteY69" fmla="*/ 1756702 h 6857999"/>
              <a:gd name="connsiteX70" fmla="*/ 4682335 w 4682335"/>
              <a:gd name="connsiteY70" fmla="*/ 1767752 h 6857999"/>
              <a:gd name="connsiteX71" fmla="*/ 3903446 w 4682335"/>
              <a:gd name="connsiteY71" fmla="*/ 2227970 h 6857999"/>
              <a:gd name="connsiteX72" fmla="*/ 3903318 w 4682335"/>
              <a:gd name="connsiteY72" fmla="*/ 3391264 h 6857999"/>
              <a:gd name="connsiteX73" fmla="*/ 4682335 w 4682335"/>
              <a:gd name="connsiteY73" fmla="*/ 2931860 h 6857999"/>
              <a:gd name="connsiteX74" fmla="*/ 4682335 w 4682335"/>
              <a:gd name="connsiteY74" fmla="*/ 2942964 h 6857999"/>
              <a:gd name="connsiteX75" fmla="*/ 3903446 w 4682335"/>
              <a:gd name="connsiteY75" fmla="*/ 3402392 h 6857999"/>
              <a:gd name="connsiteX76" fmla="*/ 3901272 w 4682335"/>
              <a:gd name="connsiteY76" fmla="*/ 4575536 h 6857999"/>
              <a:gd name="connsiteX77" fmla="*/ 3901144 w 4682335"/>
              <a:gd name="connsiteY77" fmla="*/ 4576047 h 6857999"/>
              <a:gd name="connsiteX78" fmla="*/ 3900888 w 4682335"/>
              <a:gd name="connsiteY78" fmla="*/ 4576943 h 6857999"/>
              <a:gd name="connsiteX79" fmla="*/ 3900504 w 4682335"/>
              <a:gd name="connsiteY79" fmla="*/ 4577838 h 6857999"/>
              <a:gd name="connsiteX80" fmla="*/ 3899992 w 4682335"/>
              <a:gd name="connsiteY80" fmla="*/ 4578606 h 6857999"/>
              <a:gd name="connsiteX81" fmla="*/ 3899225 w 4682335"/>
              <a:gd name="connsiteY81" fmla="*/ 4579245 h 6857999"/>
              <a:gd name="connsiteX82" fmla="*/ 3898841 w 4682335"/>
              <a:gd name="connsiteY82" fmla="*/ 4579629 h 6857999"/>
              <a:gd name="connsiteX83" fmla="*/ 2928320 w 4682335"/>
              <a:gd name="connsiteY83" fmla="*/ 5147333 h 6857999"/>
              <a:gd name="connsiteX84" fmla="*/ 2925890 w 4682335"/>
              <a:gd name="connsiteY84" fmla="*/ 6313441 h 6857999"/>
              <a:gd name="connsiteX85" fmla="*/ 2925762 w 4682335"/>
              <a:gd name="connsiteY85" fmla="*/ 6313952 h 6857999"/>
              <a:gd name="connsiteX86" fmla="*/ 2925506 w 4682335"/>
              <a:gd name="connsiteY86" fmla="*/ 6314848 h 6857999"/>
              <a:gd name="connsiteX87" fmla="*/ 2925122 w 4682335"/>
              <a:gd name="connsiteY87" fmla="*/ 6315743 h 6857999"/>
              <a:gd name="connsiteX88" fmla="*/ 2924611 w 4682335"/>
              <a:gd name="connsiteY88" fmla="*/ 6316511 h 6857999"/>
              <a:gd name="connsiteX89" fmla="*/ 2923843 w 4682335"/>
              <a:gd name="connsiteY89" fmla="*/ 6317150 h 6857999"/>
              <a:gd name="connsiteX90" fmla="*/ 2923459 w 4682335"/>
              <a:gd name="connsiteY90" fmla="*/ 6317533 h 6857999"/>
              <a:gd name="connsiteX91" fmla="*/ 2011167 w 4682335"/>
              <a:gd name="connsiteY91" fmla="*/ 6857999 h 6857999"/>
              <a:gd name="connsiteX92" fmla="*/ 1992866 w 4682335"/>
              <a:gd name="connsiteY92" fmla="*/ 6857999 h 6857999"/>
              <a:gd name="connsiteX93" fmla="*/ 2916296 w 4682335"/>
              <a:gd name="connsiteY93" fmla="*/ 6310882 h 6857999"/>
              <a:gd name="connsiteX94" fmla="*/ 2918726 w 4682335"/>
              <a:gd name="connsiteY94" fmla="*/ 5153089 h 6857999"/>
              <a:gd name="connsiteX95" fmla="*/ 1956392 w 4682335"/>
              <a:gd name="connsiteY95" fmla="*/ 5726037 h 6857999"/>
              <a:gd name="connsiteX96" fmla="*/ 1956392 w 4682335"/>
              <a:gd name="connsiteY96" fmla="*/ 6857999 h 6857999"/>
              <a:gd name="connsiteX97" fmla="*/ 1946798 w 4682335"/>
              <a:gd name="connsiteY97" fmla="*/ 6857999 h 6857999"/>
              <a:gd name="connsiteX98" fmla="*/ 1946798 w 4682335"/>
              <a:gd name="connsiteY98" fmla="*/ 5726165 h 6857999"/>
              <a:gd name="connsiteX99" fmla="*/ 982417 w 4682335"/>
              <a:gd name="connsiteY99" fmla="*/ 5153217 h 6857999"/>
              <a:gd name="connsiteX100" fmla="*/ 982417 w 4682335"/>
              <a:gd name="connsiteY100" fmla="*/ 6310882 h 6857999"/>
              <a:gd name="connsiteX101" fmla="*/ 1909946 w 4682335"/>
              <a:gd name="connsiteY101" fmla="*/ 6857999 h 6857999"/>
              <a:gd name="connsiteX102" fmla="*/ 1891760 w 4682335"/>
              <a:gd name="connsiteY102" fmla="*/ 6857999 h 6857999"/>
              <a:gd name="connsiteX103" fmla="*/ 975254 w 4682335"/>
              <a:gd name="connsiteY103" fmla="*/ 6317533 h 6857999"/>
              <a:gd name="connsiteX104" fmla="*/ 974870 w 4682335"/>
              <a:gd name="connsiteY104" fmla="*/ 6317150 h 6857999"/>
              <a:gd name="connsiteX105" fmla="*/ 974103 w 4682335"/>
              <a:gd name="connsiteY105" fmla="*/ 6316511 h 6857999"/>
              <a:gd name="connsiteX106" fmla="*/ 973591 w 4682335"/>
              <a:gd name="connsiteY106" fmla="*/ 6315743 h 6857999"/>
              <a:gd name="connsiteX107" fmla="*/ 973207 w 4682335"/>
              <a:gd name="connsiteY107" fmla="*/ 6314976 h 6857999"/>
              <a:gd name="connsiteX108" fmla="*/ 972951 w 4682335"/>
              <a:gd name="connsiteY108" fmla="*/ 6313952 h 6857999"/>
              <a:gd name="connsiteX109" fmla="*/ 972824 w 4682335"/>
              <a:gd name="connsiteY109" fmla="*/ 6313441 h 6857999"/>
              <a:gd name="connsiteX110" fmla="*/ 972824 w 4682335"/>
              <a:gd name="connsiteY110" fmla="*/ 5147333 h 6857999"/>
              <a:gd name="connsiteX111" fmla="*/ 2430 w 4682335"/>
              <a:gd name="connsiteY111" fmla="*/ 4579629 h 6857999"/>
              <a:gd name="connsiteX112" fmla="*/ 2047 w 4682335"/>
              <a:gd name="connsiteY112" fmla="*/ 4579245 h 6857999"/>
              <a:gd name="connsiteX113" fmla="*/ 1279 w 4682335"/>
              <a:gd name="connsiteY113" fmla="*/ 4578606 h 6857999"/>
              <a:gd name="connsiteX114" fmla="*/ 768 w 4682335"/>
              <a:gd name="connsiteY114" fmla="*/ 4577838 h 6857999"/>
              <a:gd name="connsiteX115" fmla="*/ 384 w 4682335"/>
              <a:gd name="connsiteY115" fmla="*/ 4576943 h 6857999"/>
              <a:gd name="connsiteX116" fmla="*/ 128 w 4682335"/>
              <a:gd name="connsiteY116" fmla="*/ 4576047 h 6857999"/>
              <a:gd name="connsiteX117" fmla="*/ 0 w 4682335"/>
              <a:gd name="connsiteY117" fmla="*/ 4575536 h 6857999"/>
              <a:gd name="connsiteX118" fmla="*/ 1023 w 4682335"/>
              <a:gd name="connsiteY118" fmla="*/ 3399706 h 6857999"/>
              <a:gd name="connsiteX119" fmla="*/ 1023 w 4682335"/>
              <a:gd name="connsiteY119" fmla="*/ 3399451 h 6857999"/>
              <a:gd name="connsiteX120" fmla="*/ 1151 w 4682335"/>
              <a:gd name="connsiteY120" fmla="*/ 3398811 h 6857999"/>
              <a:gd name="connsiteX121" fmla="*/ 1279 w 4682335"/>
              <a:gd name="connsiteY121" fmla="*/ 3398171 h 6857999"/>
              <a:gd name="connsiteX122" fmla="*/ 1535 w 4682335"/>
              <a:gd name="connsiteY122" fmla="*/ 3397531 h 6857999"/>
              <a:gd name="connsiteX123" fmla="*/ 1663 w 4682335"/>
              <a:gd name="connsiteY123" fmla="*/ 3397276 h 6857999"/>
              <a:gd name="connsiteX124" fmla="*/ 1791 w 4682335"/>
              <a:gd name="connsiteY124" fmla="*/ 3397148 h 6857999"/>
              <a:gd name="connsiteX125" fmla="*/ 2175 w 4682335"/>
              <a:gd name="connsiteY125" fmla="*/ 3396636 h 6857999"/>
              <a:gd name="connsiteX126" fmla="*/ 2686 w 4682335"/>
              <a:gd name="connsiteY126" fmla="*/ 3396124 h 6857999"/>
              <a:gd name="connsiteX127" fmla="*/ 3198 w 4682335"/>
              <a:gd name="connsiteY127" fmla="*/ 3395741 h 6857999"/>
              <a:gd name="connsiteX128" fmla="*/ 3326 w 4682335"/>
              <a:gd name="connsiteY128" fmla="*/ 3395613 h 6857999"/>
              <a:gd name="connsiteX129" fmla="*/ 975126 w 4682335"/>
              <a:gd name="connsiteY129" fmla="*/ 2824711 h 6857999"/>
              <a:gd name="connsiteX130" fmla="*/ 972951 w 4682335"/>
              <a:gd name="connsiteY130" fmla="*/ 1651952 h 6857999"/>
              <a:gd name="connsiteX131" fmla="*/ 972951 w 4682335"/>
              <a:gd name="connsiteY131" fmla="*/ 1651696 h 6857999"/>
              <a:gd name="connsiteX132" fmla="*/ 973079 w 4682335"/>
              <a:gd name="connsiteY132" fmla="*/ 1651056 h 6857999"/>
              <a:gd name="connsiteX133" fmla="*/ 973207 w 4682335"/>
              <a:gd name="connsiteY133" fmla="*/ 1650417 h 6857999"/>
              <a:gd name="connsiteX134" fmla="*/ 973463 w 4682335"/>
              <a:gd name="connsiteY134" fmla="*/ 1649777 h 6857999"/>
              <a:gd name="connsiteX135" fmla="*/ 973591 w 4682335"/>
              <a:gd name="connsiteY135" fmla="*/ 1649521 h 6857999"/>
              <a:gd name="connsiteX136" fmla="*/ 973719 w 4682335"/>
              <a:gd name="connsiteY136" fmla="*/ 1649266 h 6857999"/>
              <a:gd name="connsiteX137" fmla="*/ 974103 w 4682335"/>
              <a:gd name="connsiteY137" fmla="*/ 1648754 h 6857999"/>
              <a:gd name="connsiteX138" fmla="*/ 974614 w 4682335"/>
              <a:gd name="connsiteY138" fmla="*/ 1648242 h 6857999"/>
              <a:gd name="connsiteX139" fmla="*/ 975126 w 4682335"/>
              <a:gd name="connsiteY139" fmla="*/ 1647859 h 6857999"/>
              <a:gd name="connsiteX140" fmla="*/ 975254 w 4682335"/>
              <a:gd name="connsiteY140" fmla="*/ 1647730 h 6857999"/>
              <a:gd name="connsiteX141" fmla="*/ 1946926 w 4682335"/>
              <a:gd name="connsiteY141" fmla="*/ 10774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682335" h="6857999">
                <a:moveTo>
                  <a:pt x="1951787" y="4581164"/>
                </a:moveTo>
                <a:lnTo>
                  <a:pt x="987150" y="5144775"/>
                </a:lnTo>
                <a:lnTo>
                  <a:pt x="1951659" y="5717722"/>
                </a:lnTo>
                <a:lnTo>
                  <a:pt x="2914377" y="5144775"/>
                </a:lnTo>
                <a:close/>
                <a:moveTo>
                  <a:pt x="3893725" y="3408149"/>
                </a:moveTo>
                <a:lnTo>
                  <a:pt x="2928832" y="3979306"/>
                </a:lnTo>
                <a:lnTo>
                  <a:pt x="2928320" y="5136332"/>
                </a:lnTo>
                <a:lnTo>
                  <a:pt x="3891678" y="4572849"/>
                </a:lnTo>
                <a:close/>
                <a:moveTo>
                  <a:pt x="1956392" y="3408149"/>
                </a:moveTo>
                <a:lnTo>
                  <a:pt x="1956392" y="4572849"/>
                </a:lnTo>
                <a:lnTo>
                  <a:pt x="2918854" y="5136332"/>
                </a:lnTo>
                <a:lnTo>
                  <a:pt x="2919366" y="3979306"/>
                </a:lnTo>
                <a:close/>
                <a:moveTo>
                  <a:pt x="1946798" y="3408149"/>
                </a:moveTo>
                <a:lnTo>
                  <a:pt x="982417" y="3979306"/>
                </a:lnTo>
                <a:lnTo>
                  <a:pt x="982417" y="5136332"/>
                </a:lnTo>
                <a:lnTo>
                  <a:pt x="1946798" y="4572849"/>
                </a:lnTo>
                <a:close/>
                <a:moveTo>
                  <a:pt x="10489" y="3408149"/>
                </a:moveTo>
                <a:lnTo>
                  <a:pt x="9466" y="4572849"/>
                </a:lnTo>
                <a:lnTo>
                  <a:pt x="972696" y="5136332"/>
                </a:lnTo>
                <a:lnTo>
                  <a:pt x="972696" y="3979306"/>
                </a:lnTo>
                <a:close/>
                <a:moveTo>
                  <a:pt x="2924099" y="2832898"/>
                </a:moveTo>
                <a:lnTo>
                  <a:pt x="1960997" y="3399706"/>
                </a:lnTo>
                <a:lnTo>
                  <a:pt x="2924099" y="3970992"/>
                </a:lnTo>
                <a:lnTo>
                  <a:pt x="3889119" y="3399706"/>
                </a:lnTo>
                <a:close/>
                <a:moveTo>
                  <a:pt x="979731" y="2832898"/>
                </a:moveTo>
                <a:lnTo>
                  <a:pt x="15222" y="3399706"/>
                </a:lnTo>
                <a:lnTo>
                  <a:pt x="977556" y="3970992"/>
                </a:lnTo>
                <a:lnTo>
                  <a:pt x="1942193" y="3399706"/>
                </a:lnTo>
                <a:close/>
                <a:moveTo>
                  <a:pt x="2929088" y="1660267"/>
                </a:moveTo>
                <a:lnTo>
                  <a:pt x="2928960" y="2824583"/>
                </a:lnTo>
                <a:lnTo>
                  <a:pt x="3893852" y="3391392"/>
                </a:lnTo>
                <a:lnTo>
                  <a:pt x="3893980" y="2228098"/>
                </a:lnTo>
                <a:close/>
                <a:moveTo>
                  <a:pt x="982289" y="1660267"/>
                </a:moveTo>
                <a:lnTo>
                  <a:pt x="984464" y="2824583"/>
                </a:lnTo>
                <a:lnTo>
                  <a:pt x="1946798" y="3391264"/>
                </a:lnTo>
                <a:lnTo>
                  <a:pt x="1946798" y="2227970"/>
                </a:lnTo>
                <a:close/>
                <a:moveTo>
                  <a:pt x="2919494" y="1660139"/>
                </a:moveTo>
                <a:lnTo>
                  <a:pt x="1956392" y="2227970"/>
                </a:lnTo>
                <a:lnTo>
                  <a:pt x="1956392" y="3391264"/>
                </a:lnTo>
                <a:lnTo>
                  <a:pt x="2919366" y="2824583"/>
                </a:lnTo>
                <a:close/>
                <a:moveTo>
                  <a:pt x="1951659" y="1085783"/>
                </a:moveTo>
                <a:lnTo>
                  <a:pt x="987023" y="1651824"/>
                </a:lnTo>
                <a:lnTo>
                  <a:pt x="1951659" y="2219655"/>
                </a:lnTo>
                <a:lnTo>
                  <a:pt x="2914889" y="1651952"/>
                </a:lnTo>
                <a:close/>
                <a:moveTo>
                  <a:pt x="4041058" y="0"/>
                </a:moveTo>
                <a:lnTo>
                  <a:pt x="4060204" y="0"/>
                </a:lnTo>
                <a:lnTo>
                  <a:pt x="4682335" y="367172"/>
                </a:lnTo>
                <a:lnTo>
                  <a:pt x="4682335" y="378522"/>
                </a:lnTo>
                <a:close/>
                <a:moveTo>
                  <a:pt x="1946926" y="0"/>
                </a:moveTo>
                <a:lnTo>
                  <a:pt x="1956392" y="0"/>
                </a:lnTo>
                <a:lnTo>
                  <a:pt x="1956392" y="1077469"/>
                </a:lnTo>
                <a:lnTo>
                  <a:pt x="2919494" y="1643509"/>
                </a:lnTo>
                <a:lnTo>
                  <a:pt x="2919622" y="486484"/>
                </a:lnTo>
                <a:lnTo>
                  <a:pt x="2097348" y="0"/>
                </a:lnTo>
                <a:lnTo>
                  <a:pt x="2116037" y="0"/>
                </a:lnTo>
                <a:lnTo>
                  <a:pt x="2923331" y="477529"/>
                </a:lnTo>
                <a:lnTo>
                  <a:pt x="3730732" y="0"/>
                </a:lnTo>
                <a:lnTo>
                  <a:pt x="3749643" y="0"/>
                </a:lnTo>
                <a:lnTo>
                  <a:pt x="2929216" y="485333"/>
                </a:lnTo>
                <a:lnTo>
                  <a:pt x="2929088" y="1643509"/>
                </a:lnTo>
                <a:lnTo>
                  <a:pt x="3891038" y="1077469"/>
                </a:lnTo>
                <a:lnTo>
                  <a:pt x="3890445" y="0"/>
                </a:lnTo>
                <a:lnTo>
                  <a:pt x="3900038" y="0"/>
                </a:lnTo>
                <a:lnTo>
                  <a:pt x="3900632" y="1077469"/>
                </a:lnTo>
                <a:lnTo>
                  <a:pt x="4682335" y="1536695"/>
                </a:lnTo>
                <a:lnTo>
                  <a:pt x="4682335" y="1547791"/>
                </a:lnTo>
                <a:lnTo>
                  <a:pt x="3895899" y="1085783"/>
                </a:lnTo>
                <a:lnTo>
                  <a:pt x="2933693" y="1651824"/>
                </a:lnTo>
                <a:lnTo>
                  <a:pt x="3898713" y="2219655"/>
                </a:lnTo>
                <a:lnTo>
                  <a:pt x="4682335" y="1756702"/>
                </a:lnTo>
                <a:lnTo>
                  <a:pt x="4682335" y="1767752"/>
                </a:lnTo>
                <a:lnTo>
                  <a:pt x="3903446" y="2227970"/>
                </a:lnTo>
                <a:lnTo>
                  <a:pt x="3903318" y="3391264"/>
                </a:lnTo>
                <a:lnTo>
                  <a:pt x="4682335" y="2931860"/>
                </a:lnTo>
                <a:lnTo>
                  <a:pt x="4682335" y="2942964"/>
                </a:lnTo>
                <a:lnTo>
                  <a:pt x="3903446" y="3402392"/>
                </a:lnTo>
                <a:lnTo>
                  <a:pt x="3901272" y="4575536"/>
                </a:lnTo>
                <a:cubicBezTo>
                  <a:pt x="3901272" y="4575664"/>
                  <a:pt x="3901144" y="4575792"/>
                  <a:pt x="3901144" y="4576047"/>
                </a:cubicBezTo>
                <a:cubicBezTo>
                  <a:pt x="3901016" y="4576303"/>
                  <a:pt x="3901016" y="4576687"/>
                  <a:pt x="3900888" y="4576943"/>
                </a:cubicBezTo>
                <a:cubicBezTo>
                  <a:pt x="3900760" y="4577327"/>
                  <a:pt x="3900632" y="4577582"/>
                  <a:pt x="3900504" y="4577838"/>
                </a:cubicBezTo>
                <a:cubicBezTo>
                  <a:pt x="3900376" y="4578094"/>
                  <a:pt x="3900248" y="4578350"/>
                  <a:pt x="3899992" y="4578606"/>
                </a:cubicBezTo>
                <a:cubicBezTo>
                  <a:pt x="3899736" y="4578862"/>
                  <a:pt x="3899481" y="4578990"/>
                  <a:pt x="3899225" y="4579245"/>
                </a:cubicBezTo>
                <a:cubicBezTo>
                  <a:pt x="3899097" y="4579373"/>
                  <a:pt x="3898969" y="4579501"/>
                  <a:pt x="3898841" y="4579629"/>
                </a:cubicBezTo>
                <a:lnTo>
                  <a:pt x="2928320" y="5147333"/>
                </a:lnTo>
                <a:lnTo>
                  <a:pt x="2925890" y="6313441"/>
                </a:lnTo>
                <a:cubicBezTo>
                  <a:pt x="2925890" y="6313568"/>
                  <a:pt x="2925762" y="6313696"/>
                  <a:pt x="2925762" y="6313952"/>
                </a:cubicBezTo>
                <a:cubicBezTo>
                  <a:pt x="2925634" y="6314208"/>
                  <a:pt x="2925634" y="6314592"/>
                  <a:pt x="2925506" y="6314848"/>
                </a:cubicBezTo>
                <a:cubicBezTo>
                  <a:pt x="2925378" y="6315231"/>
                  <a:pt x="2925250" y="6315487"/>
                  <a:pt x="2925122" y="6315743"/>
                </a:cubicBezTo>
                <a:cubicBezTo>
                  <a:pt x="2924994" y="6315998"/>
                  <a:pt x="2924738" y="6316255"/>
                  <a:pt x="2924611" y="6316511"/>
                </a:cubicBezTo>
                <a:cubicBezTo>
                  <a:pt x="2924355" y="6316766"/>
                  <a:pt x="2924099" y="6316894"/>
                  <a:pt x="2923843" y="6317150"/>
                </a:cubicBezTo>
                <a:cubicBezTo>
                  <a:pt x="2923715" y="6317278"/>
                  <a:pt x="2923587" y="6317406"/>
                  <a:pt x="2923459" y="6317533"/>
                </a:cubicBezTo>
                <a:lnTo>
                  <a:pt x="2011167" y="6857999"/>
                </a:lnTo>
                <a:lnTo>
                  <a:pt x="1992866" y="6857999"/>
                </a:lnTo>
                <a:lnTo>
                  <a:pt x="2916296" y="6310882"/>
                </a:lnTo>
                <a:lnTo>
                  <a:pt x="2918726" y="5153089"/>
                </a:lnTo>
                <a:lnTo>
                  <a:pt x="1956392" y="5726037"/>
                </a:lnTo>
                <a:lnTo>
                  <a:pt x="1956392" y="6857999"/>
                </a:lnTo>
                <a:lnTo>
                  <a:pt x="1946798" y="6857999"/>
                </a:lnTo>
                <a:lnTo>
                  <a:pt x="1946798" y="5726165"/>
                </a:lnTo>
                <a:lnTo>
                  <a:pt x="982417" y="5153217"/>
                </a:lnTo>
                <a:lnTo>
                  <a:pt x="982417" y="6310882"/>
                </a:lnTo>
                <a:lnTo>
                  <a:pt x="1909946" y="6857999"/>
                </a:lnTo>
                <a:lnTo>
                  <a:pt x="1891760" y="6857999"/>
                </a:lnTo>
                <a:lnTo>
                  <a:pt x="975254" y="6317533"/>
                </a:lnTo>
                <a:cubicBezTo>
                  <a:pt x="975126" y="6317406"/>
                  <a:pt x="974998" y="6317278"/>
                  <a:pt x="974870" y="6317150"/>
                </a:cubicBezTo>
                <a:cubicBezTo>
                  <a:pt x="974614" y="6316894"/>
                  <a:pt x="974358" y="6316766"/>
                  <a:pt x="974103" y="6316511"/>
                </a:cubicBezTo>
                <a:cubicBezTo>
                  <a:pt x="973847" y="6316255"/>
                  <a:pt x="973719" y="6315998"/>
                  <a:pt x="973591" y="6315743"/>
                </a:cubicBezTo>
                <a:cubicBezTo>
                  <a:pt x="973463" y="6315487"/>
                  <a:pt x="973335" y="6315231"/>
                  <a:pt x="973207" y="6314976"/>
                </a:cubicBezTo>
                <a:cubicBezTo>
                  <a:pt x="973079" y="6314592"/>
                  <a:pt x="972951" y="6314335"/>
                  <a:pt x="972951" y="6313952"/>
                </a:cubicBezTo>
                <a:cubicBezTo>
                  <a:pt x="972951" y="6313824"/>
                  <a:pt x="972824" y="6313696"/>
                  <a:pt x="972824" y="6313441"/>
                </a:cubicBezTo>
                <a:lnTo>
                  <a:pt x="972824" y="5147333"/>
                </a:lnTo>
                <a:lnTo>
                  <a:pt x="2430" y="4579629"/>
                </a:lnTo>
                <a:cubicBezTo>
                  <a:pt x="2303" y="4579501"/>
                  <a:pt x="2175" y="4579373"/>
                  <a:pt x="2047" y="4579245"/>
                </a:cubicBezTo>
                <a:cubicBezTo>
                  <a:pt x="1791" y="4579118"/>
                  <a:pt x="1535" y="4578862"/>
                  <a:pt x="1279" y="4578606"/>
                </a:cubicBezTo>
                <a:cubicBezTo>
                  <a:pt x="1023" y="4578350"/>
                  <a:pt x="895" y="4578094"/>
                  <a:pt x="768" y="4577838"/>
                </a:cubicBezTo>
                <a:cubicBezTo>
                  <a:pt x="640" y="4577455"/>
                  <a:pt x="512" y="4577199"/>
                  <a:pt x="384" y="4576943"/>
                </a:cubicBezTo>
                <a:cubicBezTo>
                  <a:pt x="256" y="4576687"/>
                  <a:pt x="128" y="4576431"/>
                  <a:pt x="128" y="4576047"/>
                </a:cubicBezTo>
                <a:cubicBezTo>
                  <a:pt x="128" y="4575920"/>
                  <a:pt x="0" y="4575792"/>
                  <a:pt x="0" y="4575536"/>
                </a:cubicBezTo>
                <a:lnTo>
                  <a:pt x="1023" y="3399706"/>
                </a:lnTo>
                <a:cubicBezTo>
                  <a:pt x="1023" y="3399706"/>
                  <a:pt x="1023" y="3399578"/>
                  <a:pt x="1023" y="3399451"/>
                </a:cubicBezTo>
                <a:cubicBezTo>
                  <a:pt x="1151" y="3399194"/>
                  <a:pt x="1151" y="3399067"/>
                  <a:pt x="1151" y="3398811"/>
                </a:cubicBezTo>
                <a:cubicBezTo>
                  <a:pt x="1151" y="3398555"/>
                  <a:pt x="1151" y="3398427"/>
                  <a:pt x="1279" y="3398171"/>
                </a:cubicBezTo>
                <a:cubicBezTo>
                  <a:pt x="1279" y="3397915"/>
                  <a:pt x="1407" y="3397788"/>
                  <a:pt x="1535" y="3397531"/>
                </a:cubicBezTo>
                <a:cubicBezTo>
                  <a:pt x="1663" y="3397404"/>
                  <a:pt x="1663" y="3397404"/>
                  <a:pt x="1663" y="3397276"/>
                </a:cubicBezTo>
                <a:cubicBezTo>
                  <a:pt x="1663" y="3397276"/>
                  <a:pt x="1791" y="3397276"/>
                  <a:pt x="1791" y="3397148"/>
                </a:cubicBezTo>
                <a:cubicBezTo>
                  <a:pt x="1919" y="3396892"/>
                  <a:pt x="2047" y="3396764"/>
                  <a:pt x="2175" y="3396636"/>
                </a:cubicBezTo>
                <a:cubicBezTo>
                  <a:pt x="2303" y="3396508"/>
                  <a:pt x="2558" y="3396253"/>
                  <a:pt x="2686" y="3396124"/>
                </a:cubicBezTo>
                <a:cubicBezTo>
                  <a:pt x="2814" y="3395996"/>
                  <a:pt x="3070" y="3395869"/>
                  <a:pt x="3198" y="3395741"/>
                </a:cubicBezTo>
                <a:cubicBezTo>
                  <a:pt x="3198" y="3395741"/>
                  <a:pt x="3198" y="3395613"/>
                  <a:pt x="3326" y="3395613"/>
                </a:cubicBezTo>
                <a:lnTo>
                  <a:pt x="975126" y="2824711"/>
                </a:lnTo>
                <a:lnTo>
                  <a:pt x="972951" y="1651952"/>
                </a:lnTo>
                <a:cubicBezTo>
                  <a:pt x="972951" y="1651952"/>
                  <a:pt x="972951" y="1651824"/>
                  <a:pt x="972951" y="1651696"/>
                </a:cubicBezTo>
                <a:cubicBezTo>
                  <a:pt x="973079" y="1651440"/>
                  <a:pt x="973079" y="1651312"/>
                  <a:pt x="973079" y="1651056"/>
                </a:cubicBezTo>
                <a:cubicBezTo>
                  <a:pt x="973079" y="1650801"/>
                  <a:pt x="973079" y="1650673"/>
                  <a:pt x="973207" y="1650417"/>
                </a:cubicBezTo>
                <a:cubicBezTo>
                  <a:pt x="973335" y="1650161"/>
                  <a:pt x="973335" y="1650033"/>
                  <a:pt x="973463" y="1649777"/>
                </a:cubicBezTo>
                <a:cubicBezTo>
                  <a:pt x="973591" y="1649777"/>
                  <a:pt x="973591" y="1649649"/>
                  <a:pt x="973591" y="1649521"/>
                </a:cubicBezTo>
                <a:cubicBezTo>
                  <a:pt x="973591" y="1649393"/>
                  <a:pt x="973719" y="1649393"/>
                  <a:pt x="973719" y="1649266"/>
                </a:cubicBezTo>
                <a:cubicBezTo>
                  <a:pt x="973847" y="1649010"/>
                  <a:pt x="973975" y="1648882"/>
                  <a:pt x="974103" y="1648754"/>
                </a:cubicBezTo>
                <a:cubicBezTo>
                  <a:pt x="974231" y="1648498"/>
                  <a:pt x="974486" y="1648370"/>
                  <a:pt x="974614" y="1648242"/>
                </a:cubicBezTo>
                <a:cubicBezTo>
                  <a:pt x="974742" y="1648114"/>
                  <a:pt x="974870" y="1647986"/>
                  <a:pt x="975126" y="1647859"/>
                </a:cubicBezTo>
                <a:cubicBezTo>
                  <a:pt x="975126" y="1647859"/>
                  <a:pt x="975254" y="1647730"/>
                  <a:pt x="975254" y="1647730"/>
                </a:cubicBezTo>
                <a:lnTo>
                  <a:pt x="1946926" y="107746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7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8" name="Content Placeholder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4A28773-3837-354F-9AEF-B750D62AD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6" y="6478573"/>
            <a:ext cx="795675" cy="26113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09FE033-D32F-6E44-B8EE-3E21B8A9A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153" y="2072640"/>
            <a:ext cx="5621081" cy="39766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6586E-803C-3543-DAAA-CD0F5917428E}"/>
              </a:ext>
            </a:extLst>
          </p:cNvPr>
          <p:cNvSpPr/>
          <p:nvPr userDrawn="1"/>
        </p:nvSpPr>
        <p:spPr>
          <a:xfrm>
            <a:off x="710214" y="6507044"/>
            <a:ext cx="1508804" cy="23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FC6BC3-22DF-E142-BDA3-91066DE8F2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6" y="6483595"/>
            <a:ext cx="796262" cy="2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&#10;&#10;Description automatically generated">
            <a:extLst>
              <a:ext uri="{FF2B5EF4-FFF2-40B4-BE49-F238E27FC236}">
                <a16:creationId xmlns:a16="http://schemas.microsoft.com/office/drawing/2014/main" id="{02B35D9D-AB8F-44A0-AF57-5E81ED695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56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DB47F-1164-4699-965B-7A456B16D957}"/>
              </a:ext>
            </a:extLst>
          </p:cNvPr>
          <p:cNvSpPr/>
          <p:nvPr userDrawn="1"/>
        </p:nvSpPr>
        <p:spPr>
          <a:xfrm>
            <a:off x="666427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68366" y="-76912"/>
            <a:ext cx="6164366" cy="7229742"/>
          </a:xfrm>
          <a:prstGeom prst="rect">
            <a:avLst/>
          </a:prstGeom>
          <a:solidFill>
            <a:srgbClr val="4A9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02628" y="2440587"/>
            <a:ext cx="5022377" cy="2194742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73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55" y="377481"/>
            <a:ext cx="7315200" cy="467632"/>
          </a:xfrm>
        </p:spPr>
        <p:txBody>
          <a:bodyPr/>
          <a:lstStyle>
            <a:lvl1pPr>
              <a:defRPr>
                <a:latin typeface="Proxima Nova" panose="02000506030000020004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7262" y="6356350"/>
            <a:ext cx="546538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C3E9-90B9-41BD-910A-C9BFC3E23242}"/>
              </a:ext>
            </a:extLst>
          </p:cNvPr>
          <p:cNvSpPr txBox="1"/>
          <p:nvPr userDrawn="1"/>
        </p:nvSpPr>
        <p:spPr>
          <a:xfrm>
            <a:off x="145031" y="6487287"/>
            <a:ext cx="2228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© InPhase 2023 Commercially Confidential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8E9DDA-339B-4EFF-96A4-49E00008B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738" y="454942"/>
            <a:ext cx="1570007" cy="2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921662C-0215-47F3-8B90-4245F3752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84197"/>
            <a:ext cx="12192000" cy="1573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55" y="377481"/>
            <a:ext cx="7315200" cy="467632"/>
          </a:xfrm>
        </p:spPr>
        <p:txBody>
          <a:bodyPr/>
          <a:lstStyle>
            <a:lvl1pPr>
              <a:defRPr>
                <a:latin typeface="Proxima Nova" panose="02000506030000020004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4F4E51"/>
              </a:buClr>
              <a:buSzPct val="90000"/>
              <a:defRPr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7262" y="6356350"/>
            <a:ext cx="546538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C3E9-90B9-41BD-910A-C9BFC3E23242}"/>
              </a:ext>
            </a:extLst>
          </p:cNvPr>
          <p:cNvSpPr txBox="1"/>
          <p:nvPr userDrawn="1"/>
        </p:nvSpPr>
        <p:spPr>
          <a:xfrm>
            <a:off x="145031" y="6487287"/>
            <a:ext cx="2228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bg1"/>
                </a:solidFill>
              </a:rPr>
              <a:t>© InPhase 2023 Commercially Confidential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8E9DDA-339B-4EFF-96A4-49E00008B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9738" y="454942"/>
            <a:ext cx="1570007" cy="2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and Content Block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6C748F-6BDF-4555-B4C6-105C99443D88}"/>
              </a:ext>
            </a:extLst>
          </p:cNvPr>
          <p:cNvSpPr/>
          <p:nvPr userDrawn="1"/>
        </p:nvSpPr>
        <p:spPr>
          <a:xfrm>
            <a:off x="0" y="1143643"/>
            <a:ext cx="12192000" cy="5714358"/>
          </a:xfrm>
          <a:prstGeom prst="rect">
            <a:avLst/>
          </a:prstGeom>
          <a:solidFill>
            <a:srgbClr val="4A9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21662C-0215-47F3-8B90-4245F3752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84197"/>
            <a:ext cx="12192000" cy="1573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55" y="377481"/>
            <a:ext cx="7315200" cy="467632"/>
          </a:xfrm>
        </p:spPr>
        <p:txBody>
          <a:bodyPr/>
          <a:lstStyle>
            <a:lvl1pPr>
              <a:defRPr>
                <a:latin typeface="Proxima Nova" panose="02000506030000020004" pitchFamily="50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buSzPct val="90000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1"/>
              </a:buClr>
              <a:buSzPct val="90000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1"/>
              </a:buClr>
              <a:buSzPct val="90000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1"/>
              </a:buClr>
              <a:buSzPct val="90000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1"/>
              </a:buClr>
              <a:buSzPct val="90000"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7262" y="6356350"/>
            <a:ext cx="546538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9C3E9-90B9-41BD-910A-C9BFC3E23242}"/>
              </a:ext>
            </a:extLst>
          </p:cNvPr>
          <p:cNvSpPr txBox="1"/>
          <p:nvPr userDrawn="1"/>
        </p:nvSpPr>
        <p:spPr>
          <a:xfrm>
            <a:off x="145031" y="6487287"/>
            <a:ext cx="2228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bg1"/>
                </a:solidFill>
              </a:rPr>
              <a:t>© InPhase 2023 Commercially Confidential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8E9DDA-339B-4EFF-96A4-49E00008B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9738" y="454942"/>
            <a:ext cx="1570007" cy="2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8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6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0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03937" y="5537012"/>
            <a:ext cx="2743201" cy="365125"/>
          </a:xfrm>
          <a:prstGeom prst="rect">
            <a:avLst/>
          </a:prstGeom>
        </p:spPr>
        <p:txBody>
          <a:bodyPr/>
          <a:lstStyle/>
          <a:p>
            <a:fld id="{9A48675F-7AD8-483E-958C-D7F261146D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75730" y="6356350"/>
            <a:ext cx="578069" cy="365125"/>
          </a:xfrm>
          <a:prstGeom prst="rect">
            <a:avLst/>
          </a:prstGeom>
        </p:spPr>
        <p:txBody>
          <a:bodyPr/>
          <a:lstStyle/>
          <a:p>
            <a:fld id="{7E5BBF02-54D2-4290-9A03-68B793129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1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255" y="447222"/>
            <a:ext cx="7315200" cy="46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376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2563E-ACE4-44A8-8845-3542F4179F0D}"/>
              </a:ext>
            </a:extLst>
          </p:cNvPr>
          <p:cNvSpPr txBox="1"/>
          <p:nvPr userDrawn="1"/>
        </p:nvSpPr>
        <p:spPr>
          <a:xfrm>
            <a:off x="145031" y="6487287"/>
            <a:ext cx="22284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© InPhase 2023 Commercially Confidential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2115"/>
            <a:ext cx="10515600" cy="4944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9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63" r:id="rId14"/>
    <p:sldLayoutId id="2147483659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Proxima Nova" panose="02000506030000020004" pitchFamily="50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C279AD-F59E-7049-FB2D-47C74D2E5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47BCCE"/>
                </a:solidFill>
                <a:latin typeface="Gilroy" panose="00000500000000000000" pitchFamily="50" charset="0"/>
              </a:rPr>
              <a:t>Read me first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81A55-F87E-5034-C63F-12B77D7D2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153" y="1729740"/>
            <a:ext cx="7002747" cy="451866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E2408E"/>
                </a:solidFill>
                <a:latin typeface="Gilroy Light" panose="00000400000000000000" pitchFamily="50" charset="0"/>
              </a:rPr>
              <a:t>Purpose</a:t>
            </a:r>
          </a:p>
          <a:p>
            <a:r>
              <a:rPr lang="en-US" sz="1600" dirty="0">
                <a:latin typeface="Gilroy Light" panose="00000400000000000000" pitchFamily="50" charset="0"/>
              </a:rPr>
              <a:t>This template is designed to help you effectively communicate the implementation of </a:t>
            </a:r>
            <a:r>
              <a:rPr lang="en-US" sz="1600" dirty="0" err="1">
                <a:latin typeface="Gilroy Light" panose="00000400000000000000" pitchFamily="50" charset="0"/>
              </a:rPr>
              <a:t>InPhase</a:t>
            </a:r>
            <a:r>
              <a:rPr lang="en-US" sz="1600" dirty="0">
                <a:latin typeface="Gilroy Light" panose="00000400000000000000" pitchFamily="50" charset="0"/>
              </a:rPr>
              <a:t> within your </a:t>
            </a:r>
            <a:r>
              <a:rPr lang="en-US" sz="1600" dirty="0" err="1">
                <a:latin typeface="Gilroy Light" panose="00000400000000000000" pitchFamily="50" charset="0"/>
              </a:rPr>
              <a:t>organisation</a:t>
            </a:r>
            <a:r>
              <a:rPr lang="en-US" sz="1600" dirty="0">
                <a:latin typeface="Gilroy Light" panose="00000400000000000000" pitchFamily="50" charset="0"/>
              </a:rPr>
              <a:t>. You can </a:t>
            </a:r>
            <a:r>
              <a:rPr lang="en-US" sz="1600" dirty="0" err="1">
                <a:latin typeface="Gilroy Light" panose="00000400000000000000" pitchFamily="50" charset="0"/>
              </a:rPr>
              <a:t>customise</a:t>
            </a:r>
            <a:r>
              <a:rPr lang="en-US" sz="1600" dirty="0">
                <a:latin typeface="Gilroy Light" panose="00000400000000000000" pitchFamily="50" charset="0"/>
              </a:rPr>
              <a:t> the text with key details relevant to your rollout. Once completed, the pages can be saved as a PDF for digital distribution or printed and shared physically around your workplace.</a:t>
            </a:r>
          </a:p>
          <a:p>
            <a:endParaRPr lang="en-US" sz="1600" dirty="0">
              <a:solidFill>
                <a:srgbClr val="E2408E"/>
              </a:solidFill>
              <a:latin typeface="Gilroy Light" panose="00000400000000000000" pitchFamily="50" charset="0"/>
            </a:endParaRPr>
          </a:p>
          <a:p>
            <a:r>
              <a:rPr lang="en-US" sz="1800" dirty="0">
                <a:solidFill>
                  <a:srgbClr val="E2408E"/>
                </a:solidFill>
                <a:latin typeface="Gilroy Light" panose="00000400000000000000" pitchFamily="50" charset="0"/>
              </a:rPr>
              <a:t>How to Use</a:t>
            </a:r>
          </a:p>
          <a:p>
            <a:r>
              <a:rPr lang="en-US" sz="1600" dirty="0">
                <a:latin typeface="Gilroy Light" panose="00000400000000000000" pitchFamily="50" charset="0"/>
              </a:rPr>
              <a:t>Please update the poster by filling in the following information:</a:t>
            </a:r>
          </a:p>
          <a:p>
            <a:pPr marL="285750" indent="-285750">
              <a:buClr>
                <a:srgbClr val="47BCC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Gilroy Light" panose="00000400000000000000" pitchFamily="50" charset="0"/>
              </a:rPr>
              <a:t>Previous system name – What system is being replaced?</a:t>
            </a:r>
          </a:p>
          <a:p>
            <a:pPr marL="285750" indent="-285750">
              <a:buClr>
                <a:srgbClr val="47BCC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Gilroy Light" panose="00000400000000000000" pitchFamily="50" charset="0"/>
              </a:rPr>
              <a:t>Date of action – For example, your go-live date or key milestone.</a:t>
            </a:r>
          </a:p>
          <a:p>
            <a:pPr marL="285750" indent="-285750">
              <a:buClr>
                <a:srgbClr val="47BCC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Gilroy Light" panose="00000400000000000000" pitchFamily="50" charset="0"/>
              </a:rPr>
              <a:t>Where to find more information – Include a link, intranet page, or location where users can learn more.</a:t>
            </a:r>
          </a:p>
          <a:p>
            <a:pPr marL="285750" indent="-285750">
              <a:buClr>
                <a:srgbClr val="47BCC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Gilroy Light" panose="00000400000000000000" pitchFamily="50" charset="0"/>
              </a:rPr>
              <a:t>Key contact – Who should users reach out to with questions?</a:t>
            </a:r>
          </a:p>
        </p:txBody>
      </p:sp>
    </p:spTree>
    <p:extLst>
      <p:ext uri="{BB962C8B-B14F-4D97-AF65-F5344CB8AC3E}">
        <p14:creationId xmlns:p14="http://schemas.microsoft.com/office/powerpoint/2010/main" val="198524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E3635B-0307-5572-1B18-DFD528EB41A6}"/>
              </a:ext>
            </a:extLst>
          </p:cNvPr>
          <p:cNvSpPr txBox="1"/>
          <p:nvPr/>
        </p:nvSpPr>
        <p:spPr>
          <a:xfrm>
            <a:off x="3048599" y="3097275"/>
            <a:ext cx="6105525" cy="10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280"/>
              </a:spcBef>
              <a:spcAft>
                <a:spcPts val="280"/>
              </a:spcAft>
            </a:pPr>
            <a:r>
              <a:rPr lang="en-GB" sz="1600" b="1" dirty="0">
                <a:solidFill>
                  <a:srgbClr val="47BCCE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InPhase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Gilro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 our new system for adverse events, risk and assurance replacing </a:t>
            </a:r>
            <a:r>
              <a:rPr lang="en-GB" sz="1600" b="1" dirty="0">
                <a:solidFill>
                  <a:srgbClr val="47BCCE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[NAME OF SYSTEM]</a:t>
            </a:r>
            <a:r>
              <a:rPr lang="en-GB" sz="1600" dirty="0">
                <a:solidFill>
                  <a:srgbClr val="4F4E51"/>
                </a:solidFill>
                <a:latin typeface="Gilro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1600" b="1" dirty="0">
                <a:solidFill>
                  <a:srgbClr val="4A91FD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601"/>
              </a:spcBef>
              <a:spcAft>
                <a:spcPts val="601"/>
              </a:spcAft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Gilro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It will be live across the organisation in </a:t>
            </a:r>
            <a:r>
              <a:rPr lang="en-GB" sz="1600" b="1" dirty="0">
                <a:solidFill>
                  <a:srgbClr val="47BCCE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[DATE]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Gilro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8F6D02-6EF6-B5F0-55D9-C64656D0285E}"/>
              </a:ext>
            </a:extLst>
          </p:cNvPr>
          <p:cNvSpPr txBox="1"/>
          <p:nvPr/>
        </p:nvSpPr>
        <p:spPr>
          <a:xfrm>
            <a:off x="3043237" y="4308723"/>
            <a:ext cx="6105525" cy="4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dirty="0">
                <a:solidFill>
                  <a:schemeClr val="tx1">
                    <a:lumMod val="50000"/>
                  </a:schemeClr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please visit [Intranet Name] or contact </a:t>
            </a:r>
            <a:r>
              <a:rPr lang="en-GB" sz="1100" b="1" dirty="0">
                <a:solidFill>
                  <a:srgbClr val="47BCCE"/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[insert your </a:t>
            </a:r>
            <a:r>
              <a:rPr lang="en-GB" sz="1100" b="1" dirty="0" err="1">
                <a:solidFill>
                  <a:srgbClr val="47BCCE"/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inphase</a:t>
            </a:r>
            <a:r>
              <a:rPr lang="en-GB" sz="1100" b="1" dirty="0">
                <a:solidFill>
                  <a:srgbClr val="47BCCE"/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team group email here]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A0F0A-456E-9FC1-704C-F74020AC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376" y="3872529"/>
            <a:ext cx="4010698" cy="34574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A4CF24-75E2-E405-9682-8D833A6D5C27}"/>
              </a:ext>
            </a:extLst>
          </p:cNvPr>
          <p:cNvSpPr/>
          <p:nvPr/>
        </p:nvSpPr>
        <p:spPr>
          <a:xfrm>
            <a:off x="10066809" y="311593"/>
            <a:ext cx="1822750" cy="1273871"/>
          </a:xfrm>
          <a:prstGeom prst="rect">
            <a:avLst/>
          </a:prstGeom>
          <a:solidFill>
            <a:schemeClr val="bg1"/>
          </a:solidFill>
          <a:ln>
            <a:solidFill>
              <a:srgbClr val="E43D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43D8F"/>
                </a:solidFill>
              </a:rPr>
              <a:t>Place organisation logo here</a:t>
            </a:r>
            <a:endParaRPr lang="en-US" b="1" dirty="0">
              <a:solidFill>
                <a:srgbClr val="E43D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D54F7FB-D3A7-17CD-2127-B5B86633A9E7}"/>
              </a:ext>
            </a:extLst>
          </p:cNvPr>
          <p:cNvGrpSpPr/>
          <p:nvPr/>
        </p:nvGrpSpPr>
        <p:grpSpPr>
          <a:xfrm>
            <a:off x="389553" y="2982069"/>
            <a:ext cx="1975309" cy="4277906"/>
            <a:chOff x="408883" y="1463507"/>
            <a:chExt cx="2749812" cy="5955239"/>
          </a:xfrm>
        </p:grpSpPr>
        <p:grpSp>
          <p:nvGrpSpPr>
            <p:cNvPr id="142" name="Graphic 139">
              <a:extLst>
                <a:ext uri="{FF2B5EF4-FFF2-40B4-BE49-F238E27FC236}">
                  <a16:creationId xmlns:a16="http://schemas.microsoft.com/office/drawing/2014/main" id="{03FF41CD-83C1-E4F4-26E6-739747685781}"/>
                </a:ext>
              </a:extLst>
            </p:cNvPr>
            <p:cNvGrpSpPr/>
            <p:nvPr/>
          </p:nvGrpSpPr>
          <p:grpSpPr>
            <a:xfrm>
              <a:off x="1167464" y="1463507"/>
              <a:ext cx="1102813" cy="4813349"/>
              <a:chOff x="1167464" y="1463507"/>
              <a:chExt cx="1102813" cy="4813349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F5972520-5CF4-8AF7-7C05-9CB3AE8D7BC4}"/>
                  </a:ext>
                </a:extLst>
              </p:cNvPr>
              <p:cNvSpPr/>
              <p:nvPr/>
            </p:nvSpPr>
            <p:spPr>
              <a:xfrm rot="-343800">
                <a:off x="1969242" y="2924631"/>
                <a:ext cx="7296" cy="3360256"/>
              </a:xfrm>
              <a:custGeom>
                <a:avLst/>
                <a:gdLst>
                  <a:gd name="connsiteX0" fmla="*/ 0 w 7296"/>
                  <a:gd name="connsiteY0" fmla="*/ 0 h 3360256"/>
                  <a:gd name="connsiteX1" fmla="*/ 7296 w 7296"/>
                  <a:gd name="connsiteY1" fmla="*/ 0 h 3360256"/>
                  <a:gd name="connsiteX2" fmla="*/ 7296 w 7296"/>
                  <a:gd name="connsiteY2" fmla="*/ 3360257 h 3360256"/>
                  <a:gd name="connsiteX3" fmla="*/ 0 w 7296"/>
                  <a:gd name="connsiteY3" fmla="*/ 3360257 h 336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6" h="3360256">
                    <a:moveTo>
                      <a:pt x="0" y="0"/>
                    </a:moveTo>
                    <a:lnTo>
                      <a:pt x="7296" y="0"/>
                    </a:lnTo>
                    <a:lnTo>
                      <a:pt x="7296" y="3360257"/>
                    </a:lnTo>
                    <a:lnTo>
                      <a:pt x="0" y="3360257"/>
                    </a:lnTo>
                    <a:close/>
                  </a:path>
                </a:pathLst>
              </a:custGeom>
              <a:solidFill>
                <a:srgbClr val="C1C1C1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7B9E14C-14DA-73FC-CF39-C18652ABF461}"/>
                  </a:ext>
                </a:extLst>
              </p:cNvPr>
              <p:cNvSpPr/>
              <p:nvPr/>
            </p:nvSpPr>
            <p:spPr>
              <a:xfrm>
                <a:off x="1167464" y="1463507"/>
                <a:ext cx="1102813" cy="1500479"/>
              </a:xfrm>
              <a:custGeom>
                <a:avLst/>
                <a:gdLst>
                  <a:gd name="connsiteX0" fmla="*/ 617044 w 1102813"/>
                  <a:gd name="connsiteY0" fmla="*/ 1441662 h 1500479"/>
                  <a:gd name="connsiteX1" fmla="*/ 595839 w 1102813"/>
                  <a:gd name="connsiteY1" fmla="*/ 1497753 h 1500479"/>
                  <a:gd name="connsiteX2" fmla="*/ 639161 w 1102813"/>
                  <a:gd name="connsiteY2" fmla="*/ 1499350 h 1500479"/>
                  <a:gd name="connsiteX3" fmla="*/ 679292 w 1102813"/>
                  <a:gd name="connsiteY3" fmla="*/ 1489317 h 1500479"/>
                  <a:gd name="connsiteX4" fmla="*/ 647142 w 1102813"/>
                  <a:gd name="connsiteY4" fmla="*/ 1438469 h 1500479"/>
                  <a:gd name="connsiteX5" fmla="*/ 1098384 w 1102813"/>
                  <a:gd name="connsiteY5" fmla="*/ 576573 h 1500479"/>
                  <a:gd name="connsiteX6" fmla="*/ 487987 w 1102813"/>
                  <a:gd name="connsiteY6" fmla="*/ 2431 h 1500479"/>
                  <a:gd name="connsiteX7" fmla="*/ 3683 w 1102813"/>
                  <a:gd name="connsiteY7" fmla="*/ 686476 h 1500479"/>
                  <a:gd name="connsiteX8" fmla="*/ 617044 w 1102813"/>
                  <a:gd name="connsiteY8" fmla="*/ 1441890 h 150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2813" h="1500479">
                    <a:moveTo>
                      <a:pt x="617044" y="1441662"/>
                    </a:moveTo>
                    <a:cubicBezTo>
                      <a:pt x="607695" y="1460815"/>
                      <a:pt x="597891" y="1489089"/>
                      <a:pt x="595839" y="1497753"/>
                    </a:cubicBezTo>
                    <a:cubicBezTo>
                      <a:pt x="596523" y="1497981"/>
                      <a:pt x="608607" y="1502542"/>
                      <a:pt x="639161" y="1499350"/>
                    </a:cubicBezTo>
                    <a:cubicBezTo>
                      <a:pt x="669259" y="1496157"/>
                      <a:pt x="678380" y="1490001"/>
                      <a:pt x="679292" y="1489317"/>
                    </a:cubicBezTo>
                    <a:cubicBezTo>
                      <a:pt x="673364" y="1474724"/>
                      <a:pt x="658771" y="1453062"/>
                      <a:pt x="647142" y="1438469"/>
                    </a:cubicBezTo>
                    <a:cubicBezTo>
                      <a:pt x="758413" y="1400163"/>
                      <a:pt x="1148547" y="1076154"/>
                      <a:pt x="1098384" y="576573"/>
                    </a:cubicBezTo>
                    <a:cubicBezTo>
                      <a:pt x="1063725" y="229078"/>
                      <a:pt x="790335" y="-27895"/>
                      <a:pt x="487987" y="2431"/>
                    </a:cubicBezTo>
                    <a:cubicBezTo>
                      <a:pt x="185639" y="32757"/>
                      <a:pt x="-31203" y="338981"/>
                      <a:pt x="3683" y="686476"/>
                    </a:cubicBezTo>
                    <a:cubicBezTo>
                      <a:pt x="54987" y="1197001"/>
                      <a:pt x="500984" y="1427753"/>
                      <a:pt x="617044" y="1441890"/>
                    </a:cubicBezTo>
                    <a:close/>
                  </a:path>
                </a:pathLst>
              </a:custGeom>
              <a:solidFill>
                <a:srgbClr val="47BCCE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85D4CCC-EEF3-EE7E-3117-219C4CB4026C}"/>
                  </a:ext>
                </a:extLst>
              </p:cNvPr>
              <p:cNvSpPr/>
              <p:nvPr/>
            </p:nvSpPr>
            <p:spPr>
              <a:xfrm>
                <a:off x="1262436" y="1643105"/>
                <a:ext cx="299985" cy="1048185"/>
              </a:xfrm>
              <a:custGeom>
                <a:avLst/>
                <a:gdLst>
                  <a:gd name="connsiteX0" fmla="*/ 184610 w 299985"/>
                  <a:gd name="connsiteY0" fmla="*/ 0 h 1048185"/>
                  <a:gd name="connsiteX1" fmla="*/ 2654 w 299985"/>
                  <a:gd name="connsiteY1" fmla="*/ 465607 h 1048185"/>
                  <a:gd name="connsiteX2" fmla="*/ 299986 w 299985"/>
                  <a:gd name="connsiteY2" fmla="*/ 1048185 h 1048185"/>
                  <a:gd name="connsiteX3" fmla="*/ 184610 w 299985"/>
                  <a:gd name="connsiteY3" fmla="*/ 0 h 104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985" h="1048185">
                    <a:moveTo>
                      <a:pt x="184610" y="0"/>
                    </a:moveTo>
                    <a:cubicBezTo>
                      <a:pt x="184610" y="0"/>
                      <a:pt x="-25848" y="181272"/>
                      <a:pt x="2654" y="465607"/>
                    </a:cubicBezTo>
                    <a:cubicBezTo>
                      <a:pt x="31156" y="749942"/>
                      <a:pt x="180506" y="920497"/>
                      <a:pt x="299986" y="1048185"/>
                    </a:cubicBezTo>
                    <a:cubicBezTo>
                      <a:pt x="299986" y="1048185"/>
                      <a:pt x="-52754" y="547464"/>
                      <a:pt x="1846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46" name="Graphic 139">
              <a:extLst>
                <a:ext uri="{FF2B5EF4-FFF2-40B4-BE49-F238E27FC236}">
                  <a16:creationId xmlns:a16="http://schemas.microsoft.com/office/drawing/2014/main" id="{B15E72F9-C8E1-258F-D2EF-FA565A3224F8}"/>
                </a:ext>
              </a:extLst>
            </p:cNvPr>
            <p:cNvGrpSpPr/>
            <p:nvPr/>
          </p:nvGrpSpPr>
          <p:grpSpPr>
            <a:xfrm>
              <a:off x="408883" y="2518555"/>
              <a:ext cx="1822969" cy="4635351"/>
              <a:chOff x="408883" y="2518555"/>
              <a:chExt cx="1822969" cy="4635351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F34BC9C-4F8C-3144-9E47-DFC53519C0D1}"/>
                  </a:ext>
                </a:extLst>
              </p:cNvPr>
              <p:cNvSpPr/>
              <p:nvPr/>
            </p:nvSpPr>
            <p:spPr>
              <a:xfrm rot="-1045798">
                <a:off x="1721457" y="3869701"/>
                <a:ext cx="7296" cy="3360258"/>
              </a:xfrm>
              <a:custGeom>
                <a:avLst/>
                <a:gdLst>
                  <a:gd name="connsiteX0" fmla="*/ 0 w 7296"/>
                  <a:gd name="connsiteY0" fmla="*/ 0 h 3360258"/>
                  <a:gd name="connsiteX1" fmla="*/ 7297 w 7296"/>
                  <a:gd name="connsiteY1" fmla="*/ 0 h 3360258"/>
                  <a:gd name="connsiteX2" fmla="*/ 7297 w 7296"/>
                  <a:gd name="connsiteY2" fmla="*/ 3360259 h 3360258"/>
                  <a:gd name="connsiteX3" fmla="*/ 0 w 7296"/>
                  <a:gd name="connsiteY3" fmla="*/ 3360259 h 336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96" h="3360258">
                    <a:moveTo>
                      <a:pt x="0" y="0"/>
                    </a:moveTo>
                    <a:lnTo>
                      <a:pt x="7297" y="0"/>
                    </a:lnTo>
                    <a:lnTo>
                      <a:pt x="7297" y="3360259"/>
                    </a:lnTo>
                    <a:lnTo>
                      <a:pt x="0" y="3360259"/>
                    </a:lnTo>
                    <a:close/>
                  </a:path>
                </a:pathLst>
              </a:custGeom>
              <a:solidFill>
                <a:srgbClr val="C1C1C1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7B7422B-7375-EFE0-3440-4FADE68E423D}"/>
                  </a:ext>
                </a:extLst>
              </p:cNvPr>
              <p:cNvSpPr/>
              <p:nvPr/>
            </p:nvSpPr>
            <p:spPr>
              <a:xfrm>
                <a:off x="408883" y="2518555"/>
                <a:ext cx="1122772" cy="1464905"/>
              </a:xfrm>
              <a:custGeom>
                <a:avLst/>
                <a:gdLst>
                  <a:gd name="connsiteX0" fmla="*/ 787119 w 1122772"/>
                  <a:gd name="connsiteY0" fmla="*/ 1405385 h 1464905"/>
                  <a:gd name="connsiteX1" fmla="*/ 777770 w 1122772"/>
                  <a:gd name="connsiteY1" fmla="*/ 1464669 h 1464905"/>
                  <a:gd name="connsiteX2" fmla="*/ 820637 w 1122772"/>
                  <a:gd name="connsiteY2" fmla="*/ 1457372 h 1464905"/>
                  <a:gd name="connsiteX3" fmla="*/ 857803 w 1122772"/>
                  <a:gd name="connsiteY3" fmla="*/ 1439587 h 1464905"/>
                  <a:gd name="connsiteX4" fmla="*/ 815849 w 1122772"/>
                  <a:gd name="connsiteY4" fmla="*/ 1396264 h 1464905"/>
                  <a:gd name="connsiteX5" fmla="*/ 1082854 w 1122772"/>
                  <a:gd name="connsiteY5" fmla="*/ 460718 h 1464905"/>
                  <a:gd name="connsiteX6" fmla="*/ 368711 w 1122772"/>
                  <a:gd name="connsiteY6" fmla="*/ 22245 h 1464905"/>
                  <a:gd name="connsiteX7" fmla="*/ 33301 w 1122772"/>
                  <a:gd name="connsiteY7" fmla="*/ 790200 h 1464905"/>
                  <a:gd name="connsiteX8" fmla="*/ 787119 w 1122772"/>
                  <a:gd name="connsiteY8" fmla="*/ 1405385 h 146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2772" h="1464905">
                    <a:moveTo>
                      <a:pt x="787119" y="1405385"/>
                    </a:moveTo>
                    <a:cubicBezTo>
                      <a:pt x="781874" y="1426134"/>
                      <a:pt x="777998" y="1455776"/>
                      <a:pt x="777770" y="1464669"/>
                    </a:cubicBezTo>
                    <a:cubicBezTo>
                      <a:pt x="778454" y="1464669"/>
                      <a:pt x="791223" y="1466949"/>
                      <a:pt x="820637" y="1457372"/>
                    </a:cubicBezTo>
                    <a:cubicBezTo>
                      <a:pt x="849367" y="1448023"/>
                      <a:pt x="857119" y="1440271"/>
                      <a:pt x="857803" y="1439587"/>
                    </a:cubicBezTo>
                    <a:cubicBezTo>
                      <a:pt x="848911" y="1426590"/>
                      <a:pt x="830442" y="1408121"/>
                      <a:pt x="815849" y="1396264"/>
                    </a:cubicBezTo>
                    <a:cubicBezTo>
                      <a:pt x="917087" y="1336296"/>
                      <a:pt x="1233344" y="939778"/>
                      <a:pt x="1082854" y="460718"/>
                    </a:cubicBezTo>
                    <a:cubicBezTo>
                      <a:pt x="978195" y="127588"/>
                      <a:pt x="658518" y="-68733"/>
                      <a:pt x="368711" y="22245"/>
                    </a:cubicBezTo>
                    <a:cubicBezTo>
                      <a:pt x="78904" y="113223"/>
                      <a:pt x="-71358" y="457070"/>
                      <a:pt x="33301" y="790200"/>
                    </a:cubicBezTo>
                    <a:cubicBezTo>
                      <a:pt x="186983" y="1279748"/>
                      <a:pt x="670831" y="1415189"/>
                      <a:pt x="787119" y="1405385"/>
                    </a:cubicBezTo>
                    <a:close/>
                  </a:path>
                </a:pathLst>
              </a:custGeom>
              <a:solidFill>
                <a:srgbClr val="E43D8F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E43D8F"/>
                  </a:solidFill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3C2E0D5-C2D4-F92C-5D3A-68E45FD9B9D5}"/>
                  </a:ext>
                </a:extLst>
              </p:cNvPr>
              <p:cNvSpPr/>
              <p:nvPr/>
            </p:nvSpPr>
            <p:spPr>
              <a:xfrm>
                <a:off x="501528" y="2756731"/>
                <a:ext cx="433395" cy="1002810"/>
              </a:xfrm>
              <a:custGeom>
                <a:avLst/>
                <a:gdLst>
                  <a:gd name="connsiteX0" fmla="*/ 108018 w 433395"/>
                  <a:gd name="connsiteY0" fmla="*/ 0 h 1002810"/>
                  <a:gd name="connsiteX1" fmla="*/ 24109 w 433395"/>
                  <a:gd name="connsiteY1" fmla="*/ 492741 h 1002810"/>
                  <a:gd name="connsiteX2" fmla="*/ 433396 w 433395"/>
                  <a:gd name="connsiteY2" fmla="*/ 1002810 h 1002810"/>
                  <a:gd name="connsiteX3" fmla="*/ 107790 w 433395"/>
                  <a:gd name="connsiteY3" fmla="*/ 0 h 100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395" h="1002810">
                    <a:moveTo>
                      <a:pt x="108018" y="0"/>
                    </a:moveTo>
                    <a:cubicBezTo>
                      <a:pt x="108018" y="0"/>
                      <a:pt x="-61397" y="220262"/>
                      <a:pt x="24109" y="492741"/>
                    </a:cubicBezTo>
                    <a:cubicBezTo>
                      <a:pt x="109614" y="765219"/>
                      <a:pt x="290430" y="902028"/>
                      <a:pt x="433396" y="1002810"/>
                    </a:cubicBezTo>
                    <a:cubicBezTo>
                      <a:pt x="433396" y="1002810"/>
                      <a:pt x="-13514" y="583947"/>
                      <a:pt x="107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0" name="Graphic 139">
              <a:extLst>
                <a:ext uri="{FF2B5EF4-FFF2-40B4-BE49-F238E27FC236}">
                  <a16:creationId xmlns:a16="http://schemas.microsoft.com/office/drawing/2014/main" id="{4B48B812-4965-9967-B56C-4C293C0D71F6}"/>
                </a:ext>
              </a:extLst>
            </p:cNvPr>
            <p:cNvGrpSpPr/>
            <p:nvPr/>
          </p:nvGrpSpPr>
          <p:grpSpPr>
            <a:xfrm>
              <a:off x="1936821" y="2637908"/>
              <a:ext cx="1221874" cy="4780838"/>
              <a:chOff x="1936821" y="2637908"/>
              <a:chExt cx="1221874" cy="4780838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0857A89-7441-B9E1-E164-20D436E8188A}"/>
                  </a:ext>
                </a:extLst>
              </p:cNvPr>
              <p:cNvSpPr/>
              <p:nvPr/>
            </p:nvSpPr>
            <p:spPr>
              <a:xfrm rot="-4850999">
                <a:off x="527469" y="5755769"/>
                <a:ext cx="3360256" cy="7296"/>
              </a:xfrm>
              <a:custGeom>
                <a:avLst/>
                <a:gdLst>
                  <a:gd name="connsiteX0" fmla="*/ 0 w 3360256"/>
                  <a:gd name="connsiteY0" fmla="*/ 0 h 7296"/>
                  <a:gd name="connsiteX1" fmla="*/ 3360257 w 3360256"/>
                  <a:gd name="connsiteY1" fmla="*/ 0 h 7296"/>
                  <a:gd name="connsiteX2" fmla="*/ 3360257 w 3360256"/>
                  <a:gd name="connsiteY2" fmla="*/ 7297 h 7296"/>
                  <a:gd name="connsiteX3" fmla="*/ 0 w 3360256"/>
                  <a:gd name="connsiteY3" fmla="*/ 7297 h 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256" h="7296">
                    <a:moveTo>
                      <a:pt x="0" y="0"/>
                    </a:moveTo>
                    <a:lnTo>
                      <a:pt x="3360257" y="0"/>
                    </a:lnTo>
                    <a:lnTo>
                      <a:pt x="3360257" y="7297"/>
                    </a:lnTo>
                    <a:lnTo>
                      <a:pt x="0" y="7297"/>
                    </a:lnTo>
                    <a:close/>
                  </a:path>
                </a:pathLst>
              </a:custGeom>
              <a:solidFill>
                <a:srgbClr val="C1C1C1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0B73DA8-BF50-0BBF-0EA0-FFC378CB0BFC}"/>
                  </a:ext>
                </a:extLst>
              </p:cNvPr>
              <p:cNvSpPr/>
              <p:nvPr/>
            </p:nvSpPr>
            <p:spPr>
              <a:xfrm>
                <a:off x="2051541" y="2637908"/>
                <a:ext cx="1107154" cy="1494045"/>
              </a:xfrm>
              <a:custGeom>
                <a:avLst/>
                <a:gdLst>
                  <a:gd name="connsiteX0" fmla="*/ 410400 w 1107154"/>
                  <a:gd name="connsiteY0" fmla="*/ 1430138 h 1494045"/>
                  <a:gd name="connsiteX1" fmla="*/ 375513 w 1107154"/>
                  <a:gd name="connsiteY1" fmla="*/ 1478933 h 1494045"/>
                  <a:gd name="connsiteX2" fmla="*/ 417012 w 1107154"/>
                  <a:gd name="connsiteY2" fmla="*/ 1491702 h 1494045"/>
                  <a:gd name="connsiteX3" fmla="*/ 458283 w 1107154"/>
                  <a:gd name="connsiteY3" fmla="*/ 1492386 h 1494045"/>
                  <a:gd name="connsiteX4" fmla="*/ 440269 w 1107154"/>
                  <a:gd name="connsiteY4" fmla="*/ 1434926 h 1494045"/>
                  <a:gd name="connsiteX5" fmla="*/ 1097865 w 1107154"/>
                  <a:gd name="connsiteY5" fmla="*/ 717819 h 1494045"/>
                  <a:gd name="connsiteX6" fmla="*/ 655288 w 1107154"/>
                  <a:gd name="connsiteY6" fmla="*/ 6184 h 1494045"/>
                  <a:gd name="connsiteX7" fmla="*/ 11601 w 1107154"/>
                  <a:gd name="connsiteY7" fmla="*/ 542931 h 1494045"/>
                  <a:gd name="connsiteX8" fmla="*/ 410400 w 1107154"/>
                  <a:gd name="connsiteY8" fmla="*/ 1430366 h 149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154" h="1494045">
                    <a:moveTo>
                      <a:pt x="410400" y="1430138"/>
                    </a:moveTo>
                    <a:cubicBezTo>
                      <a:pt x="396491" y="1446327"/>
                      <a:pt x="379618" y="1471181"/>
                      <a:pt x="375513" y="1478933"/>
                    </a:cubicBezTo>
                    <a:cubicBezTo>
                      <a:pt x="376197" y="1479389"/>
                      <a:pt x="386686" y="1486914"/>
                      <a:pt x="417012" y="1491702"/>
                    </a:cubicBezTo>
                    <a:cubicBezTo>
                      <a:pt x="446882" y="1496262"/>
                      <a:pt x="457371" y="1492842"/>
                      <a:pt x="458283" y="1492386"/>
                    </a:cubicBezTo>
                    <a:cubicBezTo>
                      <a:pt x="456231" y="1476881"/>
                      <a:pt x="447794" y="1452027"/>
                      <a:pt x="440269" y="1434926"/>
                    </a:cubicBezTo>
                    <a:cubicBezTo>
                      <a:pt x="557697" y="1426490"/>
                      <a:pt x="1018060" y="1213524"/>
                      <a:pt x="1097865" y="717819"/>
                    </a:cubicBezTo>
                    <a:cubicBezTo>
                      <a:pt x="1153273" y="373060"/>
                      <a:pt x="955128" y="54523"/>
                      <a:pt x="655288" y="6184"/>
                    </a:cubicBezTo>
                    <a:cubicBezTo>
                      <a:pt x="355448" y="-42155"/>
                      <a:pt x="67237" y="198172"/>
                      <a:pt x="11601" y="542931"/>
                    </a:cubicBezTo>
                    <a:cubicBezTo>
                      <a:pt x="-70028" y="1049353"/>
                      <a:pt x="302092" y="1387043"/>
                      <a:pt x="410400" y="1430366"/>
                    </a:cubicBezTo>
                    <a:close/>
                  </a:path>
                </a:pathLst>
              </a:custGeom>
              <a:solidFill>
                <a:srgbClr val="E43D8F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35B3479-27F7-2195-CD57-85AF9A1D58C2}"/>
                  </a:ext>
                </a:extLst>
              </p:cNvPr>
              <p:cNvSpPr/>
              <p:nvPr/>
            </p:nvSpPr>
            <p:spPr>
              <a:xfrm>
                <a:off x="2152840" y="2761747"/>
                <a:ext cx="306820" cy="1042484"/>
              </a:xfrm>
              <a:custGeom>
                <a:avLst/>
                <a:gdLst>
                  <a:gd name="connsiteX0" fmla="*/ 306821 w 306820"/>
                  <a:gd name="connsiteY0" fmla="*/ 0 h 1042484"/>
                  <a:gd name="connsiteX1" fmla="*/ 11313 w 306820"/>
                  <a:gd name="connsiteY1" fmla="*/ 403131 h 1042484"/>
                  <a:gd name="connsiteX2" fmla="*/ 149034 w 306820"/>
                  <a:gd name="connsiteY2" fmla="*/ 1042485 h 1042484"/>
                  <a:gd name="connsiteX3" fmla="*/ 306592 w 306820"/>
                  <a:gd name="connsiteY3" fmla="*/ 0 h 10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820" h="1042484">
                    <a:moveTo>
                      <a:pt x="306821" y="0"/>
                    </a:moveTo>
                    <a:cubicBezTo>
                      <a:pt x="306821" y="0"/>
                      <a:pt x="56916" y="121076"/>
                      <a:pt x="11313" y="403131"/>
                    </a:cubicBezTo>
                    <a:cubicBezTo>
                      <a:pt x="-34062" y="685185"/>
                      <a:pt x="66265" y="888347"/>
                      <a:pt x="149034" y="1042485"/>
                    </a:cubicBezTo>
                    <a:cubicBezTo>
                      <a:pt x="149034" y="1042485"/>
                      <a:pt x="-63248" y="467887"/>
                      <a:pt x="3065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7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E3635B-0307-5572-1B18-DFD528EB41A6}"/>
              </a:ext>
            </a:extLst>
          </p:cNvPr>
          <p:cNvSpPr txBox="1"/>
          <p:nvPr/>
        </p:nvSpPr>
        <p:spPr>
          <a:xfrm>
            <a:off x="2890838" y="2983352"/>
            <a:ext cx="6105525" cy="107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280"/>
              </a:spcBef>
              <a:spcAft>
                <a:spcPts val="280"/>
              </a:spcAft>
            </a:pPr>
            <a:r>
              <a:rPr lang="en-GB" sz="1600" b="1" dirty="0">
                <a:solidFill>
                  <a:srgbClr val="47BCCE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InPhase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Gilro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is now our new system for adverse events, risk and assurance replacing </a:t>
            </a:r>
            <a:r>
              <a:rPr lang="en-GB" sz="1600" b="1" dirty="0">
                <a:solidFill>
                  <a:srgbClr val="47BCCE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[NAME OF SYSTEM]</a:t>
            </a:r>
            <a:r>
              <a:rPr lang="en-GB" sz="1600" dirty="0">
                <a:solidFill>
                  <a:srgbClr val="4F4E51"/>
                </a:solidFill>
                <a:latin typeface="Gilro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1600" b="1" dirty="0">
                <a:solidFill>
                  <a:srgbClr val="4A91FD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Bef>
                <a:spcPts val="601"/>
              </a:spcBef>
              <a:spcAft>
                <a:spcPts val="601"/>
              </a:spcAft>
            </a:pPr>
            <a:r>
              <a:rPr lang="en-GB" sz="1600" b="1" dirty="0">
                <a:solidFill>
                  <a:srgbClr val="47BCCE"/>
                </a:solidFill>
                <a:latin typeface="Gilroy 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InPhase is now live!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F740A26-893A-3DFE-7CC4-94BE64AB78AA}"/>
              </a:ext>
            </a:extLst>
          </p:cNvPr>
          <p:cNvGrpSpPr/>
          <p:nvPr/>
        </p:nvGrpSpPr>
        <p:grpSpPr>
          <a:xfrm>
            <a:off x="-221914" y="-1478355"/>
            <a:ext cx="12413914" cy="10771486"/>
            <a:chOff x="-97481" y="-1128722"/>
            <a:chExt cx="11606421" cy="10070829"/>
          </a:xfrm>
          <a:solidFill>
            <a:srgbClr val="47BCCE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BA0201C-8B6F-35CE-9B8C-A3A88E664A6F}"/>
                </a:ext>
              </a:extLst>
            </p:cNvPr>
            <p:cNvSpPr/>
            <p:nvPr/>
          </p:nvSpPr>
          <p:spPr>
            <a:xfrm>
              <a:off x="7723510" y="1596175"/>
              <a:ext cx="101633" cy="66886"/>
            </a:xfrm>
            <a:custGeom>
              <a:avLst/>
              <a:gdLst>
                <a:gd name="connsiteX0" fmla="*/ 13695 w 101633"/>
                <a:gd name="connsiteY0" fmla="*/ 0 h 66886"/>
                <a:gd name="connsiteX1" fmla="*/ 2735 w 101633"/>
                <a:gd name="connsiteY1" fmla="*/ 54799 h 66886"/>
                <a:gd name="connsiteX2" fmla="*/ 57012 w 101633"/>
                <a:gd name="connsiteY2" fmla="*/ 65759 h 66886"/>
                <a:gd name="connsiteX3" fmla="*/ 101634 w 101633"/>
                <a:gd name="connsiteY3" fmla="*/ 11221 h 66886"/>
                <a:gd name="connsiteX4" fmla="*/ 13695 w 101633"/>
                <a:gd name="connsiteY4" fmla="*/ 0 h 6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33" h="66886">
                  <a:moveTo>
                    <a:pt x="13695" y="0"/>
                  </a:moveTo>
                  <a:cubicBezTo>
                    <a:pt x="126" y="16962"/>
                    <a:pt x="-3006" y="31575"/>
                    <a:pt x="2735" y="54799"/>
                  </a:cubicBezTo>
                  <a:cubicBezTo>
                    <a:pt x="23349" y="64715"/>
                    <a:pt x="39789" y="69151"/>
                    <a:pt x="57012" y="65759"/>
                  </a:cubicBezTo>
                  <a:cubicBezTo>
                    <a:pt x="66145" y="43056"/>
                    <a:pt x="78410" y="30531"/>
                    <a:pt x="101634" y="11221"/>
                  </a:cubicBezTo>
                  <a:cubicBezTo>
                    <a:pt x="67711" y="11743"/>
                    <a:pt x="46835" y="11221"/>
                    <a:pt x="13695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A985DB-C05F-7B70-9FA4-3B7C657D32D4}"/>
                </a:ext>
              </a:extLst>
            </p:cNvPr>
            <p:cNvSpPr/>
            <p:nvPr/>
          </p:nvSpPr>
          <p:spPr>
            <a:xfrm>
              <a:off x="7814446" y="227506"/>
              <a:ext cx="100748" cy="123689"/>
            </a:xfrm>
            <a:custGeom>
              <a:avLst/>
              <a:gdLst>
                <a:gd name="connsiteX0" fmla="*/ 100725 w 100748"/>
                <a:gd name="connsiteY0" fmla="*/ 65759 h 123689"/>
                <a:gd name="connsiteX1" fmla="*/ 68629 w 100748"/>
                <a:gd name="connsiteY1" fmla="*/ 0 h 123689"/>
                <a:gd name="connsiteX2" fmla="*/ 3392 w 100748"/>
                <a:gd name="connsiteY2" fmla="*/ 31575 h 123689"/>
                <a:gd name="connsiteX3" fmla="*/ 0 w 100748"/>
                <a:gd name="connsiteY3" fmla="*/ 123689 h 123689"/>
                <a:gd name="connsiteX4" fmla="*/ 100464 w 100748"/>
                <a:gd name="connsiteY4" fmla="*/ 65759 h 12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8" h="123689">
                  <a:moveTo>
                    <a:pt x="100725" y="65759"/>
                  </a:moveTo>
                  <a:cubicBezTo>
                    <a:pt x="101247" y="37316"/>
                    <a:pt x="92897" y="19571"/>
                    <a:pt x="68629" y="0"/>
                  </a:cubicBezTo>
                  <a:cubicBezTo>
                    <a:pt x="39142" y="6002"/>
                    <a:pt x="18787" y="14613"/>
                    <a:pt x="3392" y="31575"/>
                  </a:cubicBezTo>
                  <a:cubicBezTo>
                    <a:pt x="12003" y="62366"/>
                    <a:pt x="9133" y="85330"/>
                    <a:pt x="0" y="123689"/>
                  </a:cubicBezTo>
                  <a:cubicBezTo>
                    <a:pt x="34706" y="96290"/>
                    <a:pt x="56886" y="80111"/>
                    <a:pt x="100464" y="6575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5BD5160-B912-A0B1-8351-87140C863A3F}"/>
                </a:ext>
              </a:extLst>
            </p:cNvPr>
            <p:cNvSpPr/>
            <p:nvPr/>
          </p:nvSpPr>
          <p:spPr>
            <a:xfrm>
              <a:off x="6215359" y="506197"/>
              <a:ext cx="197015" cy="143260"/>
            </a:xfrm>
            <a:custGeom>
              <a:avLst/>
              <a:gdLst>
                <a:gd name="connsiteX0" fmla="*/ 194667 w 197015"/>
                <a:gd name="connsiteY0" fmla="*/ 261 h 143260"/>
                <a:gd name="connsiteX1" fmla="*/ 0 w 197015"/>
                <a:gd name="connsiteY1" fmla="*/ 49580 h 143260"/>
                <a:gd name="connsiteX2" fmla="*/ 78284 w 197015"/>
                <a:gd name="connsiteY2" fmla="*/ 143260 h 143260"/>
                <a:gd name="connsiteX3" fmla="*/ 197015 w 197015"/>
                <a:gd name="connsiteY3" fmla="*/ 110903 h 143260"/>
                <a:gd name="connsiteX4" fmla="*/ 194667 w 197015"/>
                <a:gd name="connsiteY4" fmla="*/ 0 h 14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15" h="143260">
                  <a:moveTo>
                    <a:pt x="194667" y="261"/>
                  </a:moveTo>
                  <a:cubicBezTo>
                    <a:pt x="112990" y="8350"/>
                    <a:pt x="63149" y="22180"/>
                    <a:pt x="0" y="49580"/>
                  </a:cubicBezTo>
                  <a:cubicBezTo>
                    <a:pt x="25051" y="98377"/>
                    <a:pt x="49580" y="124211"/>
                    <a:pt x="78284" y="143260"/>
                  </a:cubicBezTo>
                  <a:cubicBezTo>
                    <a:pt x="112469" y="117687"/>
                    <a:pt x="145348" y="113251"/>
                    <a:pt x="197015" y="110903"/>
                  </a:cubicBezTo>
                  <a:cubicBezTo>
                    <a:pt x="178488" y="67585"/>
                    <a:pt x="179793" y="40708"/>
                    <a:pt x="194667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98E1C0-B63B-8EF9-13DA-C4B367CB6E1B}"/>
                </a:ext>
              </a:extLst>
            </p:cNvPr>
            <p:cNvSpPr/>
            <p:nvPr/>
          </p:nvSpPr>
          <p:spPr>
            <a:xfrm>
              <a:off x="7621084" y="-415729"/>
              <a:ext cx="135692" cy="150827"/>
            </a:xfrm>
            <a:custGeom>
              <a:avLst/>
              <a:gdLst>
                <a:gd name="connsiteX0" fmla="*/ 135692 w 135692"/>
                <a:gd name="connsiteY0" fmla="*/ 57669 h 150827"/>
                <a:gd name="connsiteX1" fmla="*/ 99421 w 135692"/>
                <a:gd name="connsiteY1" fmla="*/ 0 h 150827"/>
                <a:gd name="connsiteX2" fmla="*/ 0 w 135692"/>
                <a:gd name="connsiteY2" fmla="*/ 91854 h 150827"/>
                <a:gd name="connsiteX3" fmla="*/ 28704 w 135692"/>
                <a:gd name="connsiteY3" fmla="*/ 150828 h 150827"/>
                <a:gd name="connsiteX4" fmla="*/ 135692 w 135692"/>
                <a:gd name="connsiteY4" fmla="*/ 57669 h 1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92" h="150827">
                  <a:moveTo>
                    <a:pt x="135692" y="57669"/>
                  </a:moveTo>
                  <a:cubicBezTo>
                    <a:pt x="120035" y="42013"/>
                    <a:pt x="109597" y="25051"/>
                    <a:pt x="99421" y="0"/>
                  </a:cubicBezTo>
                  <a:cubicBezTo>
                    <a:pt x="62366" y="42013"/>
                    <a:pt x="35227" y="68107"/>
                    <a:pt x="0" y="91854"/>
                  </a:cubicBezTo>
                  <a:cubicBezTo>
                    <a:pt x="3653" y="121080"/>
                    <a:pt x="13047" y="134388"/>
                    <a:pt x="28704" y="150828"/>
                  </a:cubicBezTo>
                  <a:cubicBezTo>
                    <a:pt x="55321" y="134649"/>
                    <a:pt x="94984" y="100726"/>
                    <a:pt x="135692" y="5766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56672B6-7813-D5C2-43CC-D296C046FB8F}"/>
                </a:ext>
              </a:extLst>
            </p:cNvPr>
            <p:cNvSpPr/>
            <p:nvPr/>
          </p:nvSpPr>
          <p:spPr>
            <a:xfrm>
              <a:off x="945786" y="5287277"/>
              <a:ext cx="204476" cy="201712"/>
            </a:xfrm>
            <a:custGeom>
              <a:avLst/>
              <a:gdLst>
                <a:gd name="connsiteX0" fmla="*/ 0 w 204476"/>
                <a:gd name="connsiteY0" fmla="*/ 109859 h 201712"/>
                <a:gd name="connsiteX1" fmla="*/ 38881 w 204476"/>
                <a:gd name="connsiteY1" fmla="*/ 201712 h 201712"/>
                <a:gd name="connsiteX2" fmla="*/ 204322 w 204476"/>
                <a:gd name="connsiteY2" fmla="*/ 92114 h 201712"/>
                <a:gd name="connsiteX3" fmla="*/ 176661 w 204476"/>
                <a:gd name="connsiteY3" fmla="*/ 0 h 201712"/>
                <a:gd name="connsiteX4" fmla="*/ 0 w 204476"/>
                <a:gd name="connsiteY4" fmla="*/ 109859 h 20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76" h="201712">
                  <a:moveTo>
                    <a:pt x="0" y="109859"/>
                  </a:moveTo>
                  <a:cubicBezTo>
                    <a:pt x="19049" y="136215"/>
                    <a:pt x="30009" y="163092"/>
                    <a:pt x="38881" y="201712"/>
                  </a:cubicBezTo>
                  <a:cubicBezTo>
                    <a:pt x="102291" y="149784"/>
                    <a:pt x="147435" y="118209"/>
                    <a:pt x="204322" y="92114"/>
                  </a:cubicBezTo>
                  <a:cubicBezTo>
                    <a:pt x="205888" y="49058"/>
                    <a:pt x="195450" y="27399"/>
                    <a:pt x="176661" y="0"/>
                  </a:cubicBezTo>
                  <a:cubicBezTo>
                    <a:pt x="134388" y="16961"/>
                    <a:pt x="69151" y="57148"/>
                    <a:pt x="0" y="10985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8B85E9-A172-9F3A-6A76-F874CD2E53DE}"/>
                </a:ext>
              </a:extLst>
            </p:cNvPr>
            <p:cNvSpPr/>
            <p:nvPr/>
          </p:nvSpPr>
          <p:spPr>
            <a:xfrm>
              <a:off x="-97481" y="7538994"/>
              <a:ext cx="70194" cy="114033"/>
            </a:xfrm>
            <a:custGeom>
              <a:avLst/>
              <a:gdLst>
                <a:gd name="connsiteX0" fmla="*/ 70195 w 70194"/>
                <a:gd name="connsiteY0" fmla="*/ 0 h 114033"/>
                <a:gd name="connsiteX1" fmla="*/ 0 w 70194"/>
                <a:gd name="connsiteY1" fmla="*/ 50363 h 114033"/>
                <a:gd name="connsiteX2" fmla="*/ 783 w 70194"/>
                <a:gd name="connsiteY2" fmla="*/ 112729 h 114033"/>
                <a:gd name="connsiteX3" fmla="*/ 58452 w 70194"/>
                <a:gd name="connsiteY3" fmla="*/ 114034 h 114033"/>
                <a:gd name="connsiteX4" fmla="*/ 69934 w 70194"/>
                <a:gd name="connsiteY4" fmla="*/ 0 h 11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94" h="114033">
                  <a:moveTo>
                    <a:pt x="70195" y="0"/>
                  </a:moveTo>
                  <a:cubicBezTo>
                    <a:pt x="44361" y="10177"/>
                    <a:pt x="17223" y="23485"/>
                    <a:pt x="0" y="50363"/>
                  </a:cubicBezTo>
                  <a:cubicBezTo>
                    <a:pt x="3131" y="73326"/>
                    <a:pt x="4175" y="88982"/>
                    <a:pt x="783" y="112729"/>
                  </a:cubicBezTo>
                  <a:cubicBezTo>
                    <a:pt x="17483" y="100987"/>
                    <a:pt x="31575" y="102291"/>
                    <a:pt x="58452" y="114034"/>
                  </a:cubicBezTo>
                  <a:cubicBezTo>
                    <a:pt x="54277" y="79067"/>
                    <a:pt x="60801" y="45405"/>
                    <a:pt x="69934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E6C6BB9-9D30-85ED-462C-1542519EB7DE}"/>
                </a:ext>
              </a:extLst>
            </p:cNvPr>
            <p:cNvSpPr/>
            <p:nvPr/>
          </p:nvSpPr>
          <p:spPr>
            <a:xfrm>
              <a:off x="8635125" y="768450"/>
              <a:ext cx="103074" cy="99420"/>
            </a:xfrm>
            <a:custGeom>
              <a:avLst/>
              <a:gdLst>
                <a:gd name="connsiteX0" fmla="*/ 102813 w 103074"/>
                <a:gd name="connsiteY0" fmla="*/ 48275 h 99420"/>
                <a:gd name="connsiteX1" fmla="*/ 21659 w 103074"/>
                <a:gd name="connsiteY1" fmla="*/ 0 h 99420"/>
                <a:gd name="connsiteX2" fmla="*/ 0 w 103074"/>
                <a:gd name="connsiteY2" fmla="*/ 44361 h 99420"/>
                <a:gd name="connsiteX3" fmla="*/ 80111 w 103074"/>
                <a:gd name="connsiteY3" fmla="*/ 99421 h 99420"/>
                <a:gd name="connsiteX4" fmla="*/ 103075 w 103074"/>
                <a:gd name="connsiteY4" fmla="*/ 48536 h 9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74" h="99420">
                  <a:moveTo>
                    <a:pt x="102813" y="48275"/>
                  </a:moveTo>
                  <a:cubicBezTo>
                    <a:pt x="68629" y="34967"/>
                    <a:pt x="49841" y="24268"/>
                    <a:pt x="21659" y="0"/>
                  </a:cubicBezTo>
                  <a:cubicBezTo>
                    <a:pt x="9655" y="13569"/>
                    <a:pt x="1566" y="27400"/>
                    <a:pt x="0" y="44361"/>
                  </a:cubicBezTo>
                  <a:cubicBezTo>
                    <a:pt x="17223" y="62366"/>
                    <a:pt x="43317" y="79589"/>
                    <a:pt x="80111" y="99421"/>
                  </a:cubicBezTo>
                  <a:cubicBezTo>
                    <a:pt x="80372" y="72543"/>
                    <a:pt x="84808" y="58974"/>
                    <a:pt x="103075" y="4853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258D1BA-51D3-9920-DF9C-611A52D08833}"/>
                </a:ext>
              </a:extLst>
            </p:cNvPr>
            <p:cNvSpPr/>
            <p:nvPr/>
          </p:nvSpPr>
          <p:spPr>
            <a:xfrm>
              <a:off x="9699269" y="1712297"/>
              <a:ext cx="81676" cy="87417"/>
            </a:xfrm>
            <a:custGeom>
              <a:avLst/>
              <a:gdLst>
                <a:gd name="connsiteX0" fmla="*/ 37577 w 81676"/>
                <a:gd name="connsiteY0" fmla="*/ 0 h 87417"/>
                <a:gd name="connsiteX1" fmla="*/ 0 w 81676"/>
                <a:gd name="connsiteY1" fmla="*/ 70717 h 87417"/>
                <a:gd name="connsiteX2" fmla="*/ 38359 w 81676"/>
                <a:gd name="connsiteY2" fmla="*/ 87418 h 87417"/>
                <a:gd name="connsiteX3" fmla="*/ 81677 w 81676"/>
                <a:gd name="connsiteY3" fmla="*/ 17484 h 87417"/>
                <a:gd name="connsiteX4" fmla="*/ 37577 w 81676"/>
                <a:gd name="connsiteY4" fmla="*/ 0 h 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676" h="87417">
                  <a:moveTo>
                    <a:pt x="37577" y="0"/>
                  </a:moveTo>
                  <a:cubicBezTo>
                    <a:pt x="27660" y="29487"/>
                    <a:pt x="19310" y="45927"/>
                    <a:pt x="0" y="70717"/>
                  </a:cubicBezTo>
                  <a:cubicBezTo>
                    <a:pt x="12003" y="80372"/>
                    <a:pt x="24008" y="86635"/>
                    <a:pt x="38359" y="87418"/>
                  </a:cubicBezTo>
                  <a:cubicBezTo>
                    <a:pt x="52972" y="72022"/>
                    <a:pt x="66542" y="49319"/>
                    <a:pt x="81677" y="17484"/>
                  </a:cubicBezTo>
                  <a:cubicBezTo>
                    <a:pt x="58974" y="18266"/>
                    <a:pt x="47231" y="15135"/>
                    <a:pt x="37577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B27C818-474E-22FE-0E55-3F15C4C56AFD}"/>
                </a:ext>
              </a:extLst>
            </p:cNvPr>
            <p:cNvSpPr/>
            <p:nvPr/>
          </p:nvSpPr>
          <p:spPr>
            <a:xfrm>
              <a:off x="10682780" y="6332111"/>
              <a:ext cx="75414" cy="84330"/>
            </a:xfrm>
            <a:custGeom>
              <a:avLst/>
              <a:gdLst>
                <a:gd name="connsiteX0" fmla="*/ 56365 w 75414"/>
                <a:gd name="connsiteY0" fmla="*/ 0 h 84330"/>
                <a:gd name="connsiteX1" fmla="*/ 0 w 75414"/>
                <a:gd name="connsiteY1" fmla="*/ 2087 h 84330"/>
                <a:gd name="connsiteX2" fmla="*/ 25573 w 75414"/>
                <a:gd name="connsiteY2" fmla="*/ 80110 h 84330"/>
                <a:gd name="connsiteX3" fmla="*/ 75414 w 75414"/>
                <a:gd name="connsiteY3" fmla="*/ 74369 h 84330"/>
                <a:gd name="connsiteX4" fmla="*/ 56365 w 75414"/>
                <a:gd name="connsiteY4" fmla="*/ 260 h 8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14" h="84330">
                  <a:moveTo>
                    <a:pt x="56365" y="0"/>
                  </a:moveTo>
                  <a:cubicBezTo>
                    <a:pt x="37577" y="10177"/>
                    <a:pt x="23485" y="12265"/>
                    <a:pt x="0" y="2087"/>
                  </a:cubicBezTo>
                  <a:cubicBezTo>
                    <a:pt x="1827" y="30269"/>
                    <a:pt x="9395" y="48275"/>
                    <a:pt x="25573" y="80110"/>
                  </a:cubicBezTo>
                  <a:cubicBezTo>
                    <a:pt x="44100" y="87417"/>
                    <a:pt x="55582" y="85068"/>
                    <a:pt x="75414" y="74369"/>
                  </a:cubicBezTo>
                  <a:cubicBezTo>
                    <a:pt x="61844" y="46970"/>
                    <a:pt x="54016" y="26355"/>
                    <a:pt x="56365" y="26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053F60-E895-623C-6FBA-E0589AA78AF1}"/>
                </a:ext>
              </a:extLst>
            </p:cNvPr>
            <p:cNvSpPr/>
            <p:nvPr/>
          </p:nvSpPr>
          <p:spPr>
            <a:xfrm>
              <a:off x="-29635" y="8249293"/>
              <a:ext cx="107510" cy="80632"/>
            </a:xfrm>
            <a:custGeom>
              <a:avLst/>
              <a:gdLst>
                <a:gd name="connsiteX0" fmla="*/ 39664 w 107510"/>
                <a:gd name="connsiteY0" fmla="*/ 0 h 80632"/>
                <a:gd name="connsiteX1" fmla="*/ 0 w 107510"/>
                <a:gd name="connsiteY1" fmla="*/ 42534 h 80632"/>
                <a:gd name="connsiteX2" fmla="*/ 75414 w 107510"/>
                <a:gd name="connsiteY2" fmla="*/ 80633 h 80632"/>
                <a:gd name="connsiteX3" fmla="*/ 107510 w 107510"/>
                <a:gd name="connsiteY3" fmla="*/ 40185 h 80632"/>
                <a:gd name="connsiteX4" fmla="*/ 39403 w 107510"/>
                <a:gd name="connsiteY4" fmla="*/ 0 h 8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10" h="80632">
                  <a:moveTo>
                    <a:pt x="39664" y="0"/>
                  </a:moveTo>
                  <a:cubicBezTo>
                    <a:pt x="33401" y="21137"/>
                    <a:pt x="24529" y="32879"/>
                    <a:pt x="0" y="42534"/>
                  </a:cubicBezTo>
                  <a:cubicBezTo>
                    <a:pt x="21659" y="61583"/>
                    <a:pt x="40447" y="69151"/>
                    <a:pt x="75414" y="80633"/>
                  </a:cubicBezTo>
                  <a:cubicBezTo>
                    <a:pt x="94202" y="72282"/>
                    <a:pt x="100987" y="62627"/>
                    <a:pt x="107510" y="40185"/>
                  </a:cubicBezTo>
                  <a:cubicBezTo>
                    <a:pt x="77501" y="30009"/>
                    <a:pt x="56887" y="20875"/>
                    <a:pt x="39403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9528EEA-15F0-8236-5D6C-F07F2098DF44}"/>
                </a:ext>
              </a:extLst>
            </p:cNvPr>
            <p:cNvSpPr/>
            <p:nvPr/>
          </p:nvSpPr>
          <p:spPr>
            <a:xfrm>
              <a:off x="3069828" y="519506"/>
              <a:ext cx="109407" cy="162276"/>
            </a:xfrm>
            <a:custGeom>
              <a:avLst/>
              <a:gdLst>
                <a:gd name="connsiteX0" fmla="*/ 3463 w 109407"/>
                <a:gd name="connsiteY0" fmla="*/ 8089 h 162276"/>
                <a:gd name="connsiteX1" fmla="*/ 18076 w 109407"/>
                <a:gd name="connsiteY1" fmla="*/ 159178 h 162276"/>
                <a:gd name="connsiteX2" fmla="*/ 109407 w 109407"/>
                <a:gd name="connsiteY2" fmla="*/ 148740 h 162276"/>
                <a:gd name="connsiteX3" fmla="*/ 96360 w 109407"/>
                <a:gd name="connsiteY3" fmla="*/ 0 h 162276"/>
                <a:gd name="connsiteX4" fmla="*/ 3463 w 109407"/>
                <a:gd name="connsiteY4" fmla="*/ 8350 h 1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07" h="162276">
                  <a:moveTo>
                    <a:pt x="3463" y="8089"/>
                  </a:moveTo>
                  <a:cubicBezTo>
                    <a:pt x="-2800" y="66542"/>
                    <a:pt x="-2017" y="114034"/>
                    <a:pt x="18076" y="159178"/>
                  </a:cubicBezTo>
                  <a:cubicBezTo>
                    <a:pt x="56696" y="165702"/>
                    <a:pt x="82008" y="161788"/>
                    <a:pt x="109407" y="148740"/>
                  </a:cubicBezTo>
                  <a:cubicBezTo>
                    <a:pt x="89836" y="92636"/>
                    <a:pt x="86705" y="58191"/>
                    <a:pt x="96360" y="0"/>
                  </a:cubicBezTo>
                  <a:cubicBezTo>
                    <a:pt x="59827" y="17744"/>
                    <a:pt x="35820" y="22703"/>
                    <a:pt x="3463" y="835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0709F9-9607-C752-A3E9-E7B442CDBD6C}"/>
                </a:ext>
              </a:extLst>
            </p:cNvPr>
            <p:cNvSpPr/>
            <p:nvPr/>
          </p:nvSpPr>
          <p:spPr>
            <a:xfrm>
              <a:off x="7940985" y="1152043"/>
              <a:ext cx="61342" cy="91582"/>
            </a:xfrm>
            <a:custGeom>
              <a:avLst/>
              <a:gdLst>
                <a:gd name="connsiteX0" fmla="*/ 2108 w 61342"/>
                <a:gd name="connsiteY0" fmla="*/ 4436 h 91582"/>
                <a:gd name="connsiteX1" fmla="*/ 9674 w 61342"/>
                <a:gd name="connsiteY1" fmla="*/ 89766 h 91582"/>
                <a:gd name="connsiteX2" fmla="*/ 61342 w 61342"/>
                <a:gd name="connsiteY2" fmla="*/ 84025 h 91582"/>
                <a:gd name="connsiteX3" fmla="*/ 54557 w 61342"/>
                <a:gd name="connsiteY3" fmla="*/ 0 h 91582"/>
                <a:gd name="connsiteX4" fmla="*/ 2108 w 61342"/>
                <a:gd name="connsiteY4" fmla="*/ 4436 h 9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2" h="91582">
                  <a:moveTo>
                    <a:pt x="2108" y="4436"/>
                  </a:moveTo>
                  <a:cubicBezTo>
                    <a:pt x="-1546" y="37576"/>
                    <a:pt x="-1285" y="64193"/>
                    <a:pt x="9674" y="89766"/>
                  </a:cubicBezTo>
                  <a:cubicBezTo>
                    <a:pt x="31595" y="93419"/>
                    <a:pt x="45685" y="91592"/>
                    <a:pt x="61342" y="84025"/>
                  </a:cubicBezTo>
                  <a:cubicBezTo>
                    <a:pt x="50383" y="52189"/>
                    <a:pt x="48817" y="32618"/>
                    <a:pt x="54557" y="0"/>
                  </a:cubicBezTo>
                  <a:cubicBezTo>
                    <a:pt x="33943" y="9916"/>
                    <a:pt x="20373" y="12525"/>
                    <a:pt x="2108" y="443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10D562C-C681-AE2F-00C2-CE3DA3806542}"/>
                </a:ext>
              </a:extLst>
            </p:cNvPr>
            <p:cNvSpPr/>
            <p:nvPr/>
          </p:nvSpPr>
          <p:spPr>
            <a:xfrm>
              <a:off x="7414935" y="497847"/>
              <a:ext cx="171703" cy="155785"/>
            </a:xfrm>
            <a:custGeom>
              <a:avLst/>
              <a:gdLst>
                <a:gd name="connsiteX0" fmla="*/ 87679 w 171703"/>
                <a:gd name="connsiteY0" fmla="*/ 155786 h 155785"/>
                <a:gd name="connsiteX1" fmla="*/ 171704 w 171703"/>
                <a:gd name="connsiteY1" fmla="*/ 108032 h 155785"/>
                <a:gd name="connsiteX2" fmla="*/ 59236 w 171703"/>
                <a:gd name="connsiteY2" fmla="*/ 0 h 155785"/>
                <a:gd name="connsiteX3" fmla="*/ 0 w 171703"/>
                <a:gd name="connsiteY3" fmla="*/ 71760 h 155785"/>
                <a:gd name="connsiteX4" fmla="*/ 87418 w 171703"/>
                <a:gd name="connsiteY4" fmla="*/ 155786 h 15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703" h="155785">
                  <a:moveTo>
                    <a:pt x="87679" y="155786"/>
                  </a:moveTo>
                  <a:cubicBezTo>
                    <a:pt x="112991" y="126038"/>
                    <a:pt x="135693" y="116643"/>
                    <a:pt x="171704" y="108032"/>
                  </a:cubicBezTo>
                  <a:cubicBezTo>
                    <a:pt x="131518" y="58452"/>
                    <a:pt x="85591" y="13308"/>
                    <a:pt x="59236" y="0"/>
                  </a:cubicBezTo>
                  <a:cubicBezTo>
                    <a:pt x="34706" y="18527"/>
                    <a:pt x="18528" y="39664"/>
                    <a:pt x="0" y="71760"/>
                  </a:cubicBezTo>
                  <a:cubicBezTo>
                    <a:pt x="30270" y="86374"/>
                    <a:pt x="52189" y="111686"/>
                    <a:pt x="87418" y="15578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0F9C015-F393-A350-C38E-A718FA07302D}"/>
                </a:ext>
              </a:extLst>
            </p:cNvPr>
            <p:cNvSpPr/>
            <p:nvPr/>
          </p:nvSpPr>
          <p:spPr>
            <a:xfrm>
              <a:off x="10598234" y="5133318"/>
              <a:ext cx="74630" cy="92114"/>
            </a:xfrm>
            <a:custGeom>
              <a:avLst/>
              <a:gdLst>
                <a:gd name="connsiteX0" fmla="*/ 0 w 74630"/>
                <a:gd name="connsiteY0" fmla="*/ 72543 h 92114"/>
                <a:gd name="connsiteX1" fmla="*/ 23224 w 74630"/>
                <a:gd name="connsiteY1" fmla="*/ 92114 h 92114"/>
                <a:gd name="connsiteX2" fmla="*/ 74631 w 74630"/>
                <a:gd name="connsiteY2" fmla="*/ 24790 h 92114"/>
                <a:gd name="connsiteX3" fmla="*/ 46449 w 74630"/>
                <a:gd name="connsiteY3" fmla="*/ 0 h 92114"/>
                <a:gd name="connsiteX4" fmla="*/ 0 w 74630"/>
                <a:gd name="connsiteY4" fmla="*/ 72283 h 9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30" h="92114">
                  <a:moveTo>
                    <a:pt x="0" y="72543"/>
                  </a:moveTo>
                  <a:cubicBezTo>
                    <a:pt x="9394" y="75414"/>
                    <a:pt x="16961" y="80372"/>
                    <a:pt x="23224" y="92114"/>
                  </a:cubicBezTo>
                  <a:cubicBezTo>
                    <a:pt x="46449" y="69151"/>
                    <a:pt x="58452" y="51668"/>
                    <a:pt x="74631" y="24790"/>
                  </a:cubicBezTo>
                  <a:cubicBezTo>
                    <a:pt x="63410" y="9394"/>
                    <a:pt x="53755" y="3653"/>
                    <a:pt x="46449" y="0"/>
                  </a:cubicBezTo>
                  <a:cubicBezTo>
                    <a:pt x="36011" y="31836"/>
                    <a:pt x="22702" y="48797"/>
                    <a:pt x="0" y="72283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16AB39-43C1-0D2E-B721-5127356103E4}"/>
                </a:ext>
              </a:extLst>
            </p:cNvPr>
            <p:cNvSpPr/>
            <p:nvPr/>
          </p:nvSpPr>
          <p:spPr>
            <a:xfrm>
              <a:off x="10885797" y="160181"/>
              <a:ext cx="103334" cy="120818"/>
            </a:xfrm>
            <a:custGeom>
              <a:avLst/>
              <a:gdLst>
                <a:gd name="connsiteX0" fmla="*/ 65498 w 103334"/>
                <a:gd name="connsiteY0" fmla="*/ 120819 h 120818"/>
                <a:gd name="connsiteX1" fmla="*/ 103335 w 103334"/>
                <a:gd name="connsiteY1" fmla="*/ 102291 h 120818"/>
                <a:gd name="connsiteX2" fmla="*/ 46710 w 103334"/>
                <a:gd name="connsiteY2" fmla="*/ 0 h 120818"/>
                <a:gd name="connsiteX3" fmla="*/ 0 w 103334"/>
                <a:gd name="connsiteY3" fmla="*/ 21920 h 120818"/>
                <a:gd name="connsiteX4" fmla="*/ 65758 w 103334"/>
                <a:gd name="connsiteY4" fmla="*/ 120819 h 12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34" h="120818">
                  <a:moveTo>
                    <a:pt x="65498" y="120819"/>
                  </a:moveTo>
                  <a:cubicBezTo>
                    <a:pt x="74370" y="110642"/>
                    <a:pt x="84808" y="103857"/>
                    <a:pt x="103335" y="102291"/>
                  </a:cubicBezTo>
                  <a:cubicBezTo>
                    <a:pt x="87156" y="60018"/>
                    <a:pt x="71761" y="35228"/>
                    <a:pt x="46710" y="0"/>
                  </a:cubicBezTo>
                  <a:cubicBezTo>
                    <a:pt x="20876" y="5480"/>
                    <a:pt x="8351" y="14613"/>
                    <a:pt x="0" y="21920"/>
                  </a:cubicBezTo>
                  <a:cubicBezTo>
                    <a:pt x="34445" y="52711"/>
                    <a:pt x="48537" y="78806"/>
                    <a:pt x="65758" y="12081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ABAFAE-BF7C-20C0-8F87-2DB1CD43BDD0}"/>
                </a:ext>
              </a:extLst>
            </p:cNvPr>
            <p:cNvSpPr/>
            <p:nvPr/>
          </p:nvSpPr>
          <p:spPr>
            <a:xfrm>
              <a:off x="7798267" y="-1128722"/>
              <a:ext cx="44098" cy="94547"/>
            </a:xfrm>
            <a:custGeom>
              <a:avLst/>
              <a:gdLst>
                <a:gd name="connsiteX0" fmla="*/ 0 w 44098"/>
                <a:gd name="connsiteY0" fmla="*/ 3476 h 94547"/>
                <a:gd name="connsiteX1" fmla="*/ 8089 w 44098"/>
                <a:gd name="connsiteY1" fmla="*/ 86458 h 94547"/>
                <a:gd name="connsiteX2" fmla="*/ 38099 w 44098"/>
                <a:gd name="connsiteY2" fmla="*/ 94547 h 94547"/>
                <a:gd name="connsiteX3" fmla="*/ 37316 w 44098"/>
                <a:gd name="connsiteY3" fmla="*/ 1650 h 94547"/>
                <a:gd name="connsiteX4" fmla="*/ 0 w 44098"/>
                <a:gd name="connsiteY4" fmla="*/ 3476 h 9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98" h="94547">
                  <a:moveTo>
                    <a:pt x="0" y="3476"/>
                  </a:moveTo>
                  <a:cubicBezTo>
                    <a:pt x="10960" y="37921"/>
                    <a:pt x="14353" y="56188"/>
                    <a:pt x="8089" y="86458"/>
                  </a:cubicBezTo>
                  <a:cubicBezTo>
                    <a:pt x="22442" y="86197"/>
                    <a:pt x="31314" y="88023"/>
                    <a:pt x="38099" y="94547"/>
                  </a:cubicBezTo>
                  <a:cubicBezTo>
                    <a:pt x="46971" y="62712"/>
                    <a:pt x="45405" y="39226"/>
                    <a:pt x="37316" y="1650"/>
                  </a:cubicBezTo>
                  <a:cubicBezTo>
                    <a:pt x="24008" y="-1221"/>
                    <a:pt x="12265" y="-177"/>
                    <a:pt x="0" y="347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2F7E8F0-8686-29AB-A70A-F4AC747F3A9D}"/>
                </a:ext>
              </a:extLst>
            </p:cNvPr>
            <p:cNvSpPr/>
            <p:nvPr/>
          </p:nvSpPr>
          <p:spPr>
            <a:xfrm>
              <a:off x="4984731" y="-531851"/>
              <a:ext cx="156829" cy="115860"/>
            </a:xfrm>
            <a:custGeom>
              <a:avLst/>
              <a:gdLst>
                <a:gd name="connsiteX0" fmla="*/ 24790 w 156829"/>
                <a:gd name="connsiteY0" fmla="*/ 115861 h 115860"/>
                <a:gd name="connsiteX1" fmla="*/ 156830 w 156829"/>
                <a:gd name="connsiteY1" fmla="*/ 54277 h 115860"/>
                <a:gd name="connsiteX2" fmla="*/ 152654 w 156829"/>
                <a:gd name="connsiteY2" fmla="*/ 0 h 115860"/>
                <a:gd name="connsiteX3" fmla="*/ 0 w 156829"/>
                <a:gd name="connsiteY3" fmla="*/ 55582 h 115860"/>
                <a:gd name="connsiteX4" fmla="*/ 24790 w 156829"/>
                <a:gd name="connsiteY4" fmla="*/ 115861 h 11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29" h="115860">
                  <a:moveTo>
                    <a:pt x="24790" y="115861"/>
                  </a:moveTo>
                  <a:cubicBezTo>
                    <a:pt x="75414" y="78023"/>
                    <a:pt x="103596" y="61323"/>
                    <a:pt x="156830" y="54277"/>
                  </a:cubicBezTo>
                  <a:cubicBezTo>
                    <a:pt x="147957" y="30792"/>
                    <a:pt x="145870" y="14874"/>
                    <a:pt x="152654" y="0"/>
                  </a:cubicBezTo>
                  <a:cubicBezTo>
                    <a:pt x="94724" y="3914"/>
                    <a:pt x="57408" y="20093"/>
                    <a:pt x="0" y="55582"/>
                  </a:cubicBezTo>
                  <a:cubicBezTo>
                    <a:pt x="2870" y="79067"/>
                    <a:pt x="11743" y="97855"/>
                    <a:pt x="24790" y="115861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CAC0E56-114D-0A73-FA4F-BBA7E40A9173}"/>
                </a:ext>
              </a:extLst>
            </p:cNvPr>
            <p:cNvSpPr/>
            <p:nvPr/>
          </p:nvSpPr>
          <p:spPr>
            <a:xfrm>
              <a:off x="247382" y="8798058"/>
              <a:ext cx="89091" cy="144049"/>
            </a:xfrm>
            <a:custGeom>
              <a:avLst/>
              <a:gdLst>
                <a:gd name="connsiteX0" fmla="*/ 89091 w 89091"/>
                <a:gd name="connsiteY0" fmla="*/ 111431 h 144049"/>
                <a:gd name="connsiteX1" fmla="*/ 79958 w 89091"/>
                <a:gd name="connsiteY1" fmla="*/ 7 h 144049"/>
                <a:gd name="connsiteX2" fmla="*/ 369 w 89091"/>
                <a:gd name="connsiteY2" fmla="*/ 25840 h 144049"/>
                <a:gd name="connsiteX3" fmla="*/ 19679 w 89091"/>
                <a:gd name="connsiteY3" fmla="*/ 144049 h 144049"/>
                <a:gd name="connsiteX4" fmla="*/ 89091 w 89091"/>
                <a:gd name="connsiteY4" fmla="*/ 111431 h 14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91" h="144049">
                  <a:moveTo>
                    <a:pt x="89091" y="111431"/>
                  </a:moveTo>
                  <a:cubicBezTo>
                    <a:pt x="74739" y="89772"/>
                    <a:pt x="68998" y="62373"/>
                    <a:pt x="79958" y="7"/>
                  </a:cubicBezTo>
                  <a:cubicBezTo>
                    <a:pt x="52559" y="-254"/>
                    <a:pt x="28812" y="7052"/>
                    <a:pt x="369" y="25840"/>
                  </a:cubicBezTo>
                  <a:cubicBezTo>
                    <a:pt x="-1197" y="73333"/>
                    <a:pt x="1674" y="101776"/>
                    <a:pt x="19679" y="144049"/>
                  </a:cubicBezTo>
                  <a:cubicBezTo>
                    <a:pt x="39772" y="124478"/>
                    <a:pt x="56473" y="118738"/>
                    <a:pt x="89091" y="111431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09D61DD-5187-294F-40E9-A20C6FEB5100}"/>
                </a:ext>
              </a:extLst>
            </p:cNvPr>
            <p:cNvSpPr/>
            <p:nvPr/>
          </p:nvSpPr>
          <p:spPr>
            <a:xfrm>
              <a:off x="1788385" y="-248462"/>
              <a:ext cx="93158" cy="116121"/>
            </a:xfrm>
            <a:custGeom>
              <a:avLst/>
              <a:gdLst>
                <a:gd name="connsiteX0" fmla="*/ 93158 w 93158"/>
                <a:gd name="connsiteY0" fmla="*/ 65237 h 116121"/>
                <a:gd name="connsiteX1" fmla="*/ 38098 w 93158"/>
                <a:gd name="connsiteY1" fmla="*/ 0 h 116121"/>
                <a:gd name="connsiteX2" fmla="*/ 0 w 93158"/>
                <a:gd name="connsiteY2" fmla="*/ 51407 h 116121"/>
                <a:gd name="connsiteX3" fmla="*/ 64193 w 93158"/>
                <a:gd name="connsiteY3" fmla="*/ 116122 h 116121"/>
                <a:gd name="connsiteX4" fmla="*/ 92897 w 93158"/>
                <a:gd name="connsiteY4" fmla="*/ 65237 h 1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58" h="116121">
                  <a:moveTo>
                    <a:pt x="93158" y="65237"/>
                  </a:moveTo>
                  <a:cubicBezTo>
                    <a:pt x="74631" y="58191"/>
                    <a:pt x="58974" y="43578"/>
                    <a:pt x="38098" y="0"/>
                  </a:cubicBezTo>
                  <a:cubicBezTo>
                    <a:pt x="20876" y="12004"/>
                    <a:pt x="9394" y="26878"/>
                    <a:pt x="0" y="51407"/>
                  </a:cubicBezTo>
                  <a:cubicBezTo>
                    <a:pt x="19832" y="81676"/>
                    <a:pt x="34184" y="97855"/>
                    <a:pt x="64193" y="116122"/>
                  </a:cubicBezTo>
                  <a:cubicBezTo>
                    <a:pt x="68107" y="94985"/>
                    <a:pt x="75675" y="84025"/>
                    <a:pt x="92897" y="65237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9765392-0B05-457A-5A7A-BC9BA40C601E}"/>
                </a:ext>
              </a:extLst>
            </p:cNvPr>
            <p:cNvSpPr/>
            <p:nvPr/>
          </p:nvSpPr>
          <p:spPr>
            <a:xfrm>
              <a:off x="10762630" y="3720549"/>
              <a:ext cx="140128" cy="158134"/>
            </a:xfrm>
            <a:custGeom>
              <a:avLst/>
              <a:gdLst>
                <a:gd name="connsiteX0" fmla="*/ 0 w 140128"/>
                <a:gd name="connsiteY0" fmla="*/ 72022 h 158134"/>
                <a:gd name="connsiteX1" fmla="*/ 56104 w 140128"/>
                <a:gd name="connsiteY1" fmla="*/ 158134 h 158134"/>
                <a:gd name="connsiteX2" fmla="*/ 140129 w 140128"/>
                <a:gd name="connsiteY2" fmla="*/ 90549 h 158134"/>
                <a:gd name="connsiteX3" fmla="*/ 100204 w 140128"/>
                <a:gd name="connsiteY3" fmla="*/ 0 h 158134"/>
                <a:gd name="connsiteX4" fmla="*/ 0 w 140128"/>
                <a:gd name="connsiteY4" fmla="*/ 72022 h 15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128" h="158134">
                  <a:moveTo>
                    <a:pt x="0" y="72022"/>
                  </a:moveTo>
                  <a:cubicBezTo>
                    <a:pt x="10960" y="108815"/>
                    <a:pt x="23485" y="129169"/>
                    <a:pt x="56104" y="158134"/>
                  </a:cubicBezTo>
                  <a:cubicBezTo>
                    <a:pt x="84547" y="119253"/>
                    <a:pt x="108554" y="102291"/>
                    <a:pt x="140129" y="90549"/>
                  </a:cubicBezTo>
                  <a:cubicBezTo>
                    <a:pt x="132562" y="55060"/>
                    <a:pt x="121340" y="32618"/>
                    <a:pt x="100204" y="0"/>
                  </a:cubicBezTo>
                  <a:cubicBezTo>
                    <a:pt x="70456" y="32097"/>
                    <a:pt x="43839" y="49580"/>
                    <a:pt x="0" y="72022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134EA39-454C-CB3F-0F1F-727A1CB2E965}"/>
                </a:ext>
              </a:extLst>
            </p:cNvPr>
            <p:cNvSpPr/>
            <p:nvPr/>
          </p:nvSpPr>
          <p:spPr>
            <a:xfrm>
              <a:off x="8762355" y="3606109"/>
              <a:ext cx="164918" cy="144043"/>
            </a:xfrm>
            <a:custGeom>
              <a:avLst/>
              <a:gdLst>
                <a:gd name="connsiteX0" fmla="*/ 82981 w 164918"/>
                <a:gd name="connsiteY0" fmla="*/ 144043 h 144043"/>
                <a:gd name="connsiteX1" fmla="*/ 164919 w 164918"/>
                <a:gd name="connsiteY1" fmla="*/ 78545 h 144043"/>
                <a:gd name="connsiteX2" fmla="*/ 87939 w 164918"/>
                <a:gd name="connsiteY2" fmla="*/ 0 h 144043"/>
                <a:gd name="connsiteX3" fmla="*/ 0 w 164918"/>
                <a:gd name="connsiteY3" fmla="*/ 49580 h 144043"/>
                <a:gd name="connsiteX4" fmla="*/ 83242 w 164918"/>
                <a:gd name="connsiteY4" fmla="*/ 144043 h 14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18" h="144043">
                  <a:moveTo>
                    <a:pt x="82981" y="144043"/>
                  </a:moveTo>
                  <a:cubicBezTo>
                    <a:pt x="119253" y="129169"/>
                    <a:pt x="138824" y="114556"/>
                    <a:pt x="164919" y="78545"/>
                  </a:cubicBezTo>
                  <a:cubicBezTo>
                    <a:pt x="122645" y="53494"/>
                    <a:pt x="102813" y="30792"/>
                    <a:pt x="87939" y="0"/>
                  </a:cubicBezTo>
                  <a:cubicBezTo>
                    <a:pt x="52711" y="11221"/>
                    <a:pt x="31053" y="24790"/>
                    <a:pt x="0" y="49580"/>
                  </a:cubicBezTo>
                  <a:cubicBezTo>
                    <a:pt x="35489" y="76719"/>
                    <a:pt x="55843" y="101769"/>
                    <a:pt x="83242" y="144043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12A0ABB-2E9E-B38D-ABE9-BED03CA7CC02}"/>
                </a:ext>
              </a:extLst>
            </p:cNvPr>
            <p:cNvSpPr/>
            <p:nvPr/>
          </p:nvSpPr>
          <p:spPr>
            <a:xfrm>
              <a:off x="3684430" y="4931249"/>
              <a:ext cx="153959" cy="241115"/>
            </a:xfrm>
            <a:custGeom>
              <a:avLst/>
              <a:gdLst>
                <a:gd name="connsiteX0" fmla="*/ 153698 w 153959"/>
                <a:gd name="connsiteY0" fmla="*/ 30270 h 241115"/>
                <a:gd name="connsiteX1" fmla="*/ 91071 w 153959"/>
                <a:gd name="connsiteY1" fmla="*/ 0 h 241115"/>
                <a:gd name="connsiteX2" fmla="*/ 0 w 153959"/>
                <a:gd name="connsiteY2" fmla="*/ 203800 h 241115"/>
                <a:gd name="connsiteX3" fmla="*/ 54538 w 153959"/>
                <a:gd name="connsiteY3" fmla="*/ 241115 h 241115"/>
                <a:gd name="connsiteX4" fmla="*/ 153959 w 153959"/>
                <a:gd name="connsiteY4" fmla="*/ 30531 h 24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9" h="241115">
                  <a:moveTo>
                    <a:pt x="153698" y="30270"/>
                  </a:moveTo>
                  <a:cubicBezTo>
                    <a:pt x="138824" y="11743"/>
                    <a:pt x="120819" y="7045"/>
                    <a:pt x="91071" y="0"/>
                  </a:cubicBezTo>
                  <a:cubicBezTo>
                    <a:pt x="78284" y="65498"/>
                    <a:pt x="45405" y="131257"/>
                    <a:pt x="0" y="203800"/>
                  </a:cubicBezTo>
                  <a:cubicBezTo>
                    <a:pt x="23746" y="210584"/>
                    <a:pt x="36533" y="220501"/>
                    <a:pt x="54538" y="241115"/>
                  </a:cubicBezTo>
                  <a:cubicBezTo>
                    <a:pt x="107249" y="167267"/>
                    <a:pt x="129952" y="121340"/>
                    <a:pt x="153959" y="30531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FAE1DE1-1F46-2759-1FC9-B4FC6E9CB54D}"/>
                </a:ext>
              </a:extLst>
            </p:cNvPr>
            <p:cNvSpPr/>
            <p:nvPr/>
          </p:nvSpPr>
          <p:spPr>
            <a:xfrm>
              <a:off x="990408" y="5948966"/>
              <a:ext cx="167006" cy="143259"/>
            </a:xfrm>
            <a:custGeom>
              <a:avLst/>
              <a:gdLst>
                <a:gd name="connsiteX0" fmla="*/ 133605 w 167006"/>
                <a:gd name="connsiteY0" fmla="*/ 143260 h 143259"/>
                <a:gd name="connsiteX1" fmla="*/ 167006 w 167006"/>
                <a:gd name="connsiteY1" fmla="*/ 103595 h 143259"/>
                <a:gd name="connsiteX2" fmla="*/ 37054 w 167006"/>
                <a:gd name="connsiteY2" fmla="*/ 0 h 143259"/>
                <a:gd name="connsiteX3" fmla="*/ 0 w 167006"/>
                <a:gd name="connsiteY3" fmla="*/ 32357 h 143259"/>
                <a:gd name="connsiteX4" fmla="*/ 133605 w 167006"/>
                <a:gd name="connsiteY4" fmla="*/ 142999 h 14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06" h="143259">
                  <a:moveTo>
                    <a:pt x="133605" y="143260"/>
                  </a:moveTo>
                  <a:cubicBezTo>
                    <a:pt x="149784" y="135953"/>
                    <a:pt x="156568" y="123950"/>
                    <a:pt x="167006" y="103595"/>
                  </a:cubicBezTo>
                  <a:cubicBezTo>
                    <a:pt x="122123" y="82198"/>
                    <a:pt x="80894" y="46187"/>
                    <a:pt x="37054" y="0"/>
                  </a:cubicBezTo>
                  <a:cubicBezTo>
                    <a:pt x="27660" y="15917"/>
                    <a:pt x="18266" y="23224"/>
                    <a:pt x="0" y="32357"/>
                  </a:cubicBezTo>
                  <a:cubicBezTo>
                    <a:pt x="43578" y="84024"/>
                    <a:pt x="72282" y="109076"/>
                    <a:pt x="133605" y="14299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37C969A-B1B0-7960-9675-B62925BB0BA5}"/>
                </a:ext>
              </a:extLst>
            </p:cNvPr>
            <p:cNvSpPr/>
            <p:nvPr/>
          </p:nvSpPr>
          <p:spPr>
            <a:xfrm>
              <a:off x="1530569" y="7513159"/>
              <a:ext cx="116643" cy="82198"/>
            </a:xfrm>
            <a:custGeom>
              <a:avLst/>
              <a:gdLst>
                <a:gd name="connsiteX0" fmla="*/ 18788 w 116643"/>
                <a:gd name="connsiteY0" fmla="*/ 0 h 82198"/>
                <a:gd name="connsiteX1" fmla="*/ 0 w 116643"/>
                <a:gd name="connsiteY1" fmla="*/ 49841 h 82198"/>
                <a:gd name="connsiteX2" fmla="*/ 90810 w 116643"/>
                <a:gd name="connsiteY2" fmla="*/ 82198 h 82198"/>
                <a:gd name="connsiteX3" fmla="*/ 116644 w 116643"/>
                <a:gd name="connsiteY3" fmla="*/ 33401 h 82198"/>
                <a:gd name="connsiteX4" fmla="*/ 18788 w 116643"/>
                <a:gd name="connsiteY4" fmla="*/ 0 h 8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43" h="82198">
                  <a:moveTo>
                    <a:pt x="18788" y="0"/>
                  </a:moveTo>
                  <a:cubicBezTo>
                    <a:pt x="5219" y="11221"/>
                    <a:pt x="1044" y="25573"/>
                    <a:pt x="0" y="49841"/>
                  </a:cubicBezTo>
                  <a:cubicBezTo>
                    <a:pt x="37837" y="55582"/>
                    <a:pt x="59496" y="63150"/>
                    <a:pt x="90810" y="82198"/>
                  </a:cubicBezTo>
                  <a:cubicBezTo>
                    <a:pt x="92375" y="64454"/>
                    <a:pt x="99160" y="53234"/>
                    <a:pt x="116644" y="33401"/>
                  </a:cubicBezTo>
                  <a:cubicBezTo>
                    <a:pt x="84808" y="14353"/>
                    <a:pt x="56887" y="6002"/>
                    <a:pt x="18788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18E6FCC-4B18-B7A4-0EB6-579603E451DC}"/>
                </a:ext>
              </a:extLst>
            </p:cNvPr>
            <p:cNvSpPr/>
            <p:nvPr/>
          </p:nvSpPr>
          <p:spPr>
            <a:xfrm>
              <a:off x="10876664" y="2037698"/>
              <a:ext cx="217630" cy="220500"/>
            </a:xfrm>
            <a:custGeom>
              <a:avLst/>
              <a:gdLst>
                <a:gd name="connsiteX0" fmla="*/ 261 w 217630"/>
                <a:gd name="connsiteY0" fmla="*/ 136736 h 220500"/>
                <a:gd name="connsiteX1" fmla="*/ 68368 w 217630"/>
                <a:gd name="connsiteY1" fmla="*/ 220501 h 220500"/>
                <a:gd name="connsiteX2" fmla="*/ 217630 w 217630"/>
                <a:gd name="connsiteY2" fmla="*/ 94985 h 220500"/>
                <a:gd name="connsiteX3" fmla="*/ 158395 w 217630"/>
                <a:gd name="connsiteY3" fmla="*/ 0 h 220500"/>
                <a:gd name="connsiteX4" fmla="*/ 0 w 217630"/>
                <a:gd name="connsiteY4" fmla="*/ 136736 h 22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30" h="220500">
                  <a:moveTo>
                    <a:pt x="261" y="136736"/>
                  </a:moveTo>
                  <a:cubicBezTo>
                    <a:pt x="5741" y="171965"/>
                    <a:pt x="26878" y="194145"/>
                    <a:pt x="68368" y="220501"/>
                  </a:cubicBezTo>
                  <a:cubicBezTo>
                    <a:pt x="117166" y="159961"/>
                    <a:pt x="152654" y="129952"/>
                    <a:pt x="217630" y="94985"/>
                  </a:cubicBezTo>
                  <a:cubicBezTo>
                    <a:pt x="188404" y="74109"/>
                    <a:pt x="175357" y="50885"/>
                    <a:pt x="158395" y="0"/>
                  </a:cubicBezTo>
                  <a:cubicBezTo>
                    <a:pt x="92376" y="36272"/>
                    <a:pt x="49581" y="76719"/>
                    <a:pt x="0" y="13673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167CC3B-E975-F866-7B81-D52DC63C8FA7}"/>
                </a:ext>
              </a:extLst>
            </p:cNvPr>
            <p:cNvSpPr/>
            <p:nvPr/>
          </p:nvSpPr>
          <p:spPr>
            <a:xfrm>
              <a:off x="638642" y="2521013"/>
              <a:ext cx="90548" cy="116121"/>
            </a:xfrm>
            <a:custGeom>
              <a:avLst/>
              <a:gdLst>
                <a:gd name="connsiteX0" fmla="*/ 0 w 90548"/>
                <a:gd name="connsiteY0" fmla="*/ 57148 h 116121"/>
                <a:gd name="connsiteX1" fmla="*/ 32097 w 90548"/>
                <a:gd name="connsiteY1" fmla="*/ 116122 h 116121"/>
                <a:gd name="connsiteX2" fmla="*/ 90549 w 90548"/>
                <a:gd name="connsiteY2" fmla="*/ 84547 h 116121"/>
                <a:gd name="connsiteX3" fmla="*/ 89766 w 90548"/>
                <a:gd name="connsiteY3" fmla="*/ 0 h 116121"/>
                <a:gd name="connsiteX4" fmla="*/ 0 w 90548"/>
                <a:gd name="connsiteY4" fmla="*/ 57148 h 11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48" h="116121">
                  <a:moveTo>
                    <a:pt x="0" y="57148"/>
                  </a:moveTo>
                  <a:cubicBezTo>
                    <a:pt x="522" y="83242"/>
                    <a:pt x="9133" y="99160"/>
                    <a:pt x="32097" y="116122"/>
                  </a:cubicBezTo>
                  <a:cubicBezTo>
                    <a:pt x="58713" y="109337"/>
                    <a:pt x="77241" y="100726"/>
                    <a:pt x="90549" y="84547"/>
                  </a:cubicBezTo>
                  <a:cubicBezTo>
                    <a:pt x="81416" y="56626"/>
                    <a:pt x="83242" y="35489"/>
                    <a:pt x="89766" y="0"/>
                  </a:cubicBezTo>
                  <a:cubicBezTo>
                    <a:pt x="58974" y="26617"/>
                    <a:pt x="39142" y="42273"/>
                    <a:pt x="0" y="57148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79DEBEB-FB55-91D6-7A95-611A3914599E}"/>
                </a:ext>
              </a:extLst>
            </p:cNvPr>
            <p:cNvSpPr/>
            <p:nvPr/>
          </p:nvSpPr>
          <p:spPr>
            <a:xfrm>
              <a:off x="5082449" y="-80411"/>
              <a:ext cx="106603" cy="84590"/>
            </a:xfrm>
            <a:custGeom>
              <a:avLst/>
              <a:gdLst>
                <a:gd name="connsiteX0" fmla="*/ 5617 w 106603"/>
                <a:gd name="connsiteY0" fmla="*/ 18005 h 84590"/>
                <a:gd name="connsiteX1" fmla="*/ 12402 w 106603"/>
                <a:gd name="connsiteY1" fmla="*/ 82459 h 84590"/>
                <a:gd name="connsiteX2" fmla="*/ 76073 w 106603"/>
                <a:gd name="connsiteY2" fmla="*/ 75675 h 84590"/>
                <a:gd name="connsiteX3" fmla="*/ 106604 w 106603"/>
                <a:gd name="connsiteY3" fmla="*/ 0 h 84590"/>
                <a:gd name="connsiteX4" fmla="*/ 5617 w 106603"/>
                <a:gd name="connsiteY4" fmla="*/ 18005 h 8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03" h="84590">
                  <a:moveTo>
                    <a:pt x="5617" y="18005"/>
                  </a:moveTo>
                  <a:cubicBezTo>
                    <a:pt x="-3516" y="41491"/>
                    <a:pt x="-1689" y="58713"/>
                    <a:pt x="12402" y="82459"/>
                  </a:cubicBezTo>
                  <a:cubicBezTo>
                    <a:pt x="38757" y="86374"/>
                    <a:pt x="58068" y="85330"/>
                    <a:pt x="76073" y="75675"/>
                  </a:cubicBezTo>
                  <a:cubicBezTo>
                    <a:pt x="78161" y="47492"/>
                    <a:pt x="87555" y="29226"/>
                    <a:pt x="106604" y="0"/>
                  </a:cubicBezTo>
                  <a:cubicBezTo>
                    <a:pt x="69549" y="12525"/>
                    <a:pt x="46064" y="19049"/>
                    <a:pt x="5617" y="18005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E1EEEB-B71F-CC78-F948-D674F57DDD3B}"/>
                </a:ext>
              </a:extLst>
            </p:cNvPr>
            <p:cNvSpPr/>
            <p:nvPr/>
          </p:nvSpPr>
          <p:spPr>
            <a:xfrm>
              <a:off x="11425959" y="4440961"/>
              <a:ext cx="82981" cy="104704"/>
            </a:xfrm>
            <a:custGeom>
              <a:avLst/>
              <a:gdLst>
                <a:gd name="connsiteX0" fmla="*/ 52450 w 82981"/>
                <a:gd name="connsiteY0" fmla="*/ 104443 h 104704"/>
                <a:gd name="connsiteX1" fmla="*/ 82981 w 82981"/>
                <a:gd name="connsiteY1" fmla="*/ 325 h 104704"/>
                <a:gd name="connsiteX2" fmla="*/ 17744 w 82981"/>
                <a:gd name="connsiteY2" fmla="*/ 11024 h 104704"/>
                <a:gd name="connsiteX3" fmla="*/ 0 w 82981"/>
                <a:gd name="connsiteY3" fmla="*/ 75217 h 104704"/>
                <a:gd name="connsiteX4" fmla="*/ 52189 w 82981"/>
                <a:gd name="connsiteY4" fmla="*/ 104704 h 1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81" h="104704">
                  <a:moveTo>
                    <a:pt x="52450" y="104443"/>
                  </a:moveTo>
                  <a:cubicBezTo>
                    <a:pt x="71238" y="64257"/>
                    <a:pt x="78545" y="37380"/>
                    <a:pt x="82981" y="325"/>
                  </a:cubicBezTo>
                  <a:cubicBezTo>
                    <a:pt x="53494" y="-1241"/>
                    <a:pt x="34706" y="2934"/>
                    <a:pt x="17744" y="11024"/>
                  </a:cubicBezTo>
                  <a:cubicBezTo>
                    <a:pt x="20093" y="33987"/>
                    <a:pt x="13308" y="50427"/>
                    <a:pt x="0" y="75217"/>
                  </a:cubicBezTo>
                  <a:cubicBezTo>
                    <a:pt x="25312" y="78609"/>
                    <a:pt x="37315" y="86699"/>
                    <a:pt x="52189" y="104704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D5699A-7B11-9082-E796-B1350D63C787}"/>
                </a:ext>
              </a:extLst>
            </p:cNvPr>
            <p:cNvSpPr/>
            <p:nvPr/>
          </p:nvSpPr>
          <p:spPr>
            <a:xfrm>
              <a:off x="2704050" y="1098548"/>
              <a:ext cx="153437" cy="83503"/>
            </a:xfrm>
            <a:custGeom>
              <a:avLst/>
              <a:gdLst>
                <a:gd name="connsiteX0" fmla="*/ 130213 w 153437"/>
                <a:gd name="connsiteY0" fmla="*/ 83503 h 83503"/>
                <a:gd name="connsiteX1" fmla="*/ 153437 w 153437"/>
                <a:gd name="connsiteY1" fmla="*/ 23746 h 83503"/>
                <a:gd name="connsiteX2" fmla="*/ 28443 w 153437"/>
                <a:gd name="connsiteY2" fmla="*/ 0 h 83503"/>
                <a:gd name="connsiteX3" fmla="*/ 0 w 153437"/>
                <a:gd name="connsiteY3" fmla="*/ 54799 h 83503"/>
                <a:gd name="connsiteX4" fmla="*/ 130474 w 153437"/>
                <a:gd name="connsiteY4" fmla="*/ 83242 h 8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37" h="83503">
                  <a:moveTo>
                    <a:pt x="130213" y="83503"/>
                  </a:moveTo>
                  <a:cubicBezTo>
                    <a:pt x="133344" y="62888"/>
                    <a:pt x="140129" y="45666"/>
                    <a:pt x="153437" y="23746"/>
                  </a:cubicBezTo>
                  <a:cubicBezTo>
                    <a:pt x="100987" y="19310"/>
                    <a:pt x="66020" y="13569"/>
                    <a:pt x="28443" y="0"/>
                  </a:cubicBezTo>
                  <a:cubicBezTo>
                    <a:pt x="8611" y="19049"/>
                    <a:pt x="3653" y="33662"/>
                    <a:pt x="0" y="54799"/>
                  </a:cubicBezTo>
                  <a:cubicBezTo>
                    <a:pt x="27138" y="66020"/>
                    <a:pt x="74892" y="76719"/>
                    <a:pt x="130474" y="83242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6CA47B-C95F-235C-0CEB-13F6AB19A8DE}"/>
                </a:ext>
              </a:extLst>
            </p:cNvPr>
            <p:cNvSpPr/>
            <p:nvPr/>
          </p:nvSpPr>
          <p:spPr>
            <a:xfrm>
              <a:off x="2753630" y="2925064"/>
              <a:ext cx="181880" cy="116499"/>
            </a:xfrm>
            <a:custGeom>
              <a:avLst/>
              <a:gdLst>
                <a:gd name="connsiteX0" fmla="*/ 181880 w 181880"/>
                <a:gd name="connsiteY0" fmla="*/ 39259 h 116499"/>
                <a:gd name="connsiteX1" fmla="*/ 69673 w 181880"/>
                <a:gd name="connsiteY1" fmla="*/ 117 h 116499"/>
                <a:gd name="connsiteX2" fmla="*/ 0 w 181880"/>
                <a:gd name="connsiteY2" fmla="*/ 50480 h 116499"/>
                <a:gd name="connsiteX3" fmla="*/ 44100 w 181880"/>
                <a:gd name="connsiteY3" fmla="*/ 116500 h 116499"/>
                <a:gd name="connsiteX4" fmla="*/ 181880 w 181880"/>
                <a:gd name="connsiteY4" fmla="*/ 39259 h 11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880" h="116499">
                  <a:moveTo>
                    <a:pt x="181880" y="39259"/>
                  </a:moveTo>
                  <a:cubicBezTo>
                    <a:pt x="150045" y="18123"/>
                    <a:pt x="113512" y="-1710"/>
                    <a:pt x="69673" y="117"/>
                  </a:cubicBezTo>
                  <a:cubicBezTo>
                    <a:pt x="46449" y="21776"/>
                    <a:pt x="29226" y="35345"/>
                    <a:pt x="0" y="50480"/>
                  </a:cubicBezTo>
                  <a:cubicBezTo>
                    <a:pt x="26617" y="60135"/>
                    <a:pt x="36011" y="77097"/>
                    <a:pt x="44100" y="116500"/>
                  </a:cubicBezTo>
                  <a:cubicBezTo>
                    <a:pt x="80372" y="84142"/>
                    <a:pt x="123428" y="64832"/>
                    <a:pt x="181880" y="3925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F6C6864-368B-7CD0-ABC8-4B1D99A4F029}"/>
                </a:ext>
              </a:extLst>
            </p:cNvPr>
            <p:cNvSpPr/>
            <p:nvPr/>
          </p:nvSpPr>
          <p:spPr>
            <a:xfrm>
              <a:off x="1357300" y="609011"/>
              <a:ext cx="138302" cy="82708"/>
            </a:xfrm>
            <a:custGeom>
              <a:avLst/>
              <a:gdLst>
                <a:gd name="connsiteX0" fmla="*/ 117687 w 138302"/>
                <a:gd name="connsiteY0" fmla="*/ 0 h 82708"/>
                <a:gd name="connsiteX1" fmla="*/ 0 w 138302"/>
                <a:gd name="connsiteY1" fmla="*/ 21659 h 82708"/>
                <a:gd name="connsiteX2" fmla="*/ 16179 w 138302"/>
                <a:gd name="connsiteY2" fmla="*/ 81937 h 82708"/>
                <a:gd name="connsiteX3" fmla="*/ 138302 w 138302"/>
                <a:gd name="connsiteY3" fmla="*/ 67586 h 82708"/>
                <a:gd name="connsiteX4" fmla="*/ 117687 w 138302"/>
                <a:gd name="connsiteY4" fmla="*/ 0 h 8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2" h="82708">
                  <a:moveTo>
                    <a:pt x="117687" y="0"/>
                  </a:moveTo>
                  <a:cubicBezTo>
                    <a:pt x="73848" y="15918"/>
                    <a:pt x="46970" y="21137"/>
                    <a:pt x="0" y="21659"/>
                  </a:cubicBezTo>
                  <a:cubicBezTo>
                    <a:pt x="0" y="44622"/>
                    <a:pt x="3653" y="64454"/>
                    <a:pt x="16179" y="81937"/>
                  </a:cubicBezTo>
                  <a:cubicBezTo>
                    <a:pt x="47753" y="84808"/>
                    <a:pt x="86895" y="79589"/>
                    <a:pt x="138302" y="67586"/>
                  </a:cubicBezTo>
                  <a:cubicBezTo>
                    <a:pt x="116383" y="41752"/>
                    <a:pt x="109076" y="25051"/>
                    <a:pt x="117687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7CEF5E5-4255-2F3A-8196-1C8CE7F74DE7}"/>
                </a:ext>
              </a:extLst>
            </p:cNvPr>
            <p:cNvSpPr/>
            <p:nvPr/>
          </p:nvSpPr>
          <p:spPr>
            <a:xfrm>
              <a:off x="8946237" y="-505819"/>
              <a:ext cx="80310" cy="50164"/>
            </a:xfrm>
            <a:custGeom>
              <a:avLst/>
              <a:gdLst>
                <a:gd name="connsiteX0" fmla="*/ 68307 w 80310"/>
                <a:gd name="connsiteY0" fmla="*/ 50165 h 50164"/>
                <a:gd name="connsiteX1" fmla="*/ 80310 w 80310"/>
                <a:gd name="connsiteY1" fmla="*/ 3194 h 50164"/>
                <a:gd name="connsiteX2" fmla="*/ 9593 w 80310"/>
                <a:gd name="connsiteY2" fmla="*/ 5543 h 50164"/>
                <a:gd name="connsiteX3" fmla="*/ 2287 w 80310"/>
                <a:gd name="connsiteY3" fmla="*/ 48077 h 50164"/>
                <a:gd name="connsiteX4" fmla="*/ 68307 w 80310"/>
                <a:gd name="connsiteY4" fmla="*/ 50165 h 5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10" h="50164">
                  <a:moveTo>
                    <a:pt x="68307" y="50165"/>
                  </a:moveTo>
                  <a:cubicBezTo>
                    <a:pt x="64393" y="32160"/>
                    <a:pt x="66219" y="19895"/>
                    <a:pt x="80310" y="3194"/>
                  </a:cubicBezTo>
                  <a:cubicBezTo>
                    <a:pt x="56825" y="-2286"/>
                    <a:pt x="39863" y="-198"/>
                    <a:pt x="9593" y="5543"/>
                  </a:cubicBezTo>
                  <a:cubicBezTo>
                    <a:pt x="-844" y="19112"/>
                    <a:pt x="-1888" y="29028"/>
                    <a:pt x="2287" y="48077"/>
                  </a:cubicBezTo>
                  <a:cubicBezTo>
                    <a:pt x="28382" y="43380"/>
                    <a:pt x="47170" y="42075"/>
                    <a:pt x="68307" y="50165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7503BF6-9FEB-5C68-103B-FB31AEA438BC}"/>
                </a:ext>
              </a:extLst>
            </p:cNvPr>
            <p:cNvSpPr/>
            <p:nvPr/>
          </p:nvSpPr>
          <p:spPr>
            <a:xfrm>
              <a:off x="2888336" y="4712876"/>
              <a:ext cx="103551" cy="113773"/>
            </a:xfrm>
            <a:custGeom>
              <a:avLst/>
              <a:gdLst>
                <a:gd name="connsiteX0" fmla="*/ 0 w 103551"/>
                <a:gd name="connsiteY0" fmla="*/ 49580 h 113773"/>
                <a:gd name="connsiteX1" fmla="*/ 23224 w 103551"/>
                <a:gd name="connsiteY1" fmla="*/ 113773 h 113773"/>
                <a:gd name="connsiteX2" fmla="*/ 103335 w 103551"/>
                <a:gd name="connsiteY2" fmla="*/ 55321 h 113773"/>
                <a:gd name="connsiteX3" fmla="*/ 78284 w 103551"/>
                <a:gd name="connsiteY3" fmla="*/ 0 h 113773"/>
                <a:gd name="connsiteX4" fmla="*/ 0 w 103551"/>
                <a:gd name="connsiteY4" fmla="*/ 49580 h 11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1" h="113773">
                  <a:moveTo>
                    <a:pt x="0" y="49580"/>
                  </a:moveTo>
                  <a:cubicBezTo>
                    <a:pt x="18788" y="67325"/>
                    <a:pt x="26356" y="82982"/>
                    <a:pt x="23224" y="113773"/>
                  </a:cubicBezTo>
                  <a:cubicBezTo>
                    <a:pt x="54799" y="101248"/>
                    <a:pt x="72804" y="85591"/>
                    <a:pt x="103335" y="55321"/>
                  </a:cubicBezTo>
                  <a:cubicBezTo>
                    <a:pt x="104901" y="31053"/>
                    <a:pt x="98116" y="19049"/>
                    <a:pt x="78284" y="0"/>
                  </a:cubicBezTo>
                  <a:cubicBezTo>
                    <a:pt x="51668" y="25834"/>
                    <a:pt x="31053" y="42535"/>
                    <a:pt x="0" y="4958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9AAB4B9-8E14-BD79-2DAA-8C420432E159}"/>
                </a:ext>
              </a:extLst>
            </p:cNvPr>
            <p:cNvSpPr/>
            <p:nvPr/>
          </p:nvSpPr>
          <p:spPr>
            <a:xfrm>
              <a:off x="3763497" y="1746481"/>
              <a:ext cx="149783" cy="134648"/>
            </a:xfrm>
            <a:custGeom>
              <a:avLst/>
              <a:gdLst>
                <a:gd name="connsiteX0" fmla="*/ 106728 w 149783"/>
                <a:gd name="connsiteY0" fmla="*/ 0 h 134648"/>
                <a:gd name="connsiteX1" fmla="*/ 0 w 149783"/>
                <a:gd name="connsiteY1" fmla="*/ 70717 h 134648"/>
                <a:gd name="connsiteX2" fmla="*/ 44100 w 149783"/>
                <a:gd name="connsiteY2" fmla="*/ 134649 h 134648"/>
                <a:gd name="connsiteX3" fmla="*/ 149784 w 149783"/>
                <a:gd name="connsiteY3" fmla="*/ 65759 h 134648"/>
                <a:gd name="connsiteX4" fmla="*/ 106728 w 149783"/>
                <a:gd name="connsiteY4" fmla="*/ 0 h 13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83" h="134648">
                  <a:moveTo>
                    <a:pt x="106728" y="0"/>
                  </a:moveTo>
                  <a:cubicBezTo>
                    <a:pt x="60540" y="18527"/>
                    <a:pt x="25573" y="38098"/>
                    <a:pt x="0" y="70717"/>
                  </a:cubicBezTo>
                  <a:cubicBezTo>
                    <a:pt x="10438" y="102030"/>
                    <a:pt x="23486" y="119514"/>
                    <a:pt x="44100" y="134649"/>
                  </a:cubicBezTo>
                  <a:cubicBezTo>
                    <a:pt x="78023" y="97594"/>
                    <a:pt x="102553" y="81676"/>
                    <a:pt x="149784" y="65759"/>
                  </a:cubicBezTo>
                  <a:cubicBezTo>
                    <a:pt x="122124" y="45666"/>
                    <a:pt x="108815" y="29748"/>
                    <a:pt x="106728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EC5DD2F-BC34-4C0C-28BE-76491EF14A8C}"/>
                </a:ext>
              </a:extLst>
            </p:cNvPr>
            <p:cNvSpPr/>
            <p:nvPr/>
          </p:nvSpPr>
          <p:spPr>
            <a:xfrm>
              <a:off x="759991" y="4855670"/>
              <a:ext cx="66541" cy="80111"/>
            </a:xfrm>
            <a:custGeom>
              <a:avLst/>
              <a:gdLst>
                <a:gd name="connsiteX0" fmla="*/ 66542 w 66541"/>
                <a:gd name="connsiteY0" fmla="*/ 62628 h 80111"/>
                <a:gd name="connsiteX1" fmla="*/ 37577 w 66541"/>
                <a:gd name="connsiteY1" fmla="*/ 0 h 80111"/>
                <a:gd name="connsiteX2" fmla="*/ 0 w 66541"/>
                <a:gd name="connsiteY2" fmla="*/ 18266 h 80111"/>
                <a:gd name="connsiteX3" fmla="*/ 27921 w 66541"/>
                <a:gd name="connsiteY3" fmla="*/ 80111 h 80111"/>
                <a:gd name="connsiteX4" fmla="*/ 66542 w 66541"/>
                <a:gd name="connsiteY4" fmla="*/ 62628 h 8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1" h="80111">
                  <a:moveTo>
                    <a:pt x="66542" y="62628"/>
                  </a:moveTo>
                  <a:cubicBezTo>
                    <a:pt x="60540" y="36533"/>
                    <a:pt x="52972" y="16440"/>
                    <a:pt x="37577" y="0"/>
                  </a:cubicBezTo>
                  <a:cubicBezTo>
                    <a:pt x="20093" y="3132"/>
                    <a:pt x="9655" y="8351"/>
                    <a:pt x="0" y="18266"/>
                  </a:cubicBezTo>
                  <a:cubicBezTo>
                    <a:pt x="16962" y="39403"/>
                    <a:pt x="23224" y="53755"/>
                    <a:pt x="27921" y="80111"/>
                  </a:cubicBezTo>
                  <a:cubicBezTo>
                    <a:pt x="40969" y="67064"/>
                    <a:pt x="50363" y="61323"/>
                    <a:pt x="66542" y="62628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B400F9E-5431-593B-586E-A280DE889C48}"/>
                </a:ext>
              </a:extLst>
            </p:cNvPr>
            <p:cNvSpPr/>
            <p:nvPr/>
          </p:nvSpPr>
          <p:spPr>
            <a:xfrm>
              <a:off x="8926107" y="4659122"/>
              <a:ext cx="201190" cy="167528"/>
            </a:xfrm>
            <a:custGeom>
              <a:avLst/>
              <a:gdLst>
                <a:gd name="connsiteX0" fmla="*/ 195449 w 201190"/>
                <a:gd name="connsiteY0" fmla="*/ 128387 h 167528"/>
                <a:gd name="connsiteX1" fmla="*/ 201190 w 201190"/>
                <a:gd name="connsiteY1" fmla="*/ 0 h 167528"/>
                <a:gd name="connsiteX2" fmla="*/ 0 w 201190"/>
                <a:gd name="connsiteY2" fmla="*/ 50363 h 167528"/>
                <a:gd name="connsiteX3" fmla="*/ 38881 w 201190"/>
                <a:gd name="connsiteY3" fmla="*/ 167529 h 167528"/>
                <a:gd name="connsiteX4" fmla="*/ 195449 w 201190"/>
                <a:gd name="connsiteY4" fmla="*/ 128387 h 1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90" h="167528">
                  <a:moveTo>
                    <a:pt x="195449" y="128387"/>
                  </a:moveTo>
                  <a:cubicBezTo>
                    <a:pt x="179793" y="78806"/>
                    <a:pt x="185534" y="46449"/>
                    <a:pt x="201190" y="0"/>
                  </a:cubicBezTo>
                  <a:cubicBezTo>
                    <a:pt x="116905" y="10177"/>
                    <a:pt x="33662" y="29748"/>
                    <a:pt x="0" y="50363"/>
                  </a:cubicBezTo>
                  <a:cubicBezTo>
                    <a:pt x="3392" y="90810"/>
                    <a:pt x="15657" y="124211"/>
                    <a:pt x="38881" y="167529"/>
                  </a:cubicBezTo>
                  <a:cubicBezTo>
                    <a:pt x="76719" y="143782"/>
                    <a:pt x="120819" y="136997"/>
                    <a:pt x="195449" y="128387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35ED980-6E23-A496-0846-544A55C2E633}"/>
                </a:ext>
              </a:extLst>
            </p:cNvPr>
            <p:cNvSpPr/>
            <p:nvPr/>
          </p:nvSpPr>
          <p:spPr>
            <a:xfrm>
              <a:off x="11190062" y="5639818"/>
              <a:ext cx="96811" cy="121079"/>
            </a:xfrm>
            <a:custGeom>
              <a:avLst/>
              <a:gdLst>
                <a:gd name="connsiteX0" fmla="*/ 96551 w 96811"/>
                <a:gd name="connsiteY0" fmla="*/ 45405 h 121079"/>
                <a:gd name="connsiteX1" fmla="*/ 47493 w 96811"/>
                <a:gd name="connsiteY1" fmla="*/ 0 h 121079"/>
                <a:gd name="connsiteX2" fmla="*/ 0 w 96811"/>
                <a:gd name="connsiteY2" fmla="*/ 97072 h 121079"/>
                <a:gd name="connsiteX3" fmla="*/ 59757 w 96811"/>
                <a:gd name="connsiteY3" fmla="*/ 121079 h 121079"/>
                <a:gd name="connsiteX4" fmla="*/ 96811 w 96811"/>
                <a:gd name="connsiteY4" fmla="*/ 45666 h 12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11" h="121079">
                  <a:moveTo>
                    <a:pt x="96551" y="45405"/>
                  </a:moveTo>
                  <a:cubicBezTo>
                    <a:pt x="71499" y="34967"/>
                    <a:pt x="60540" y="21919"/>
                    <a:pt x="47493" y="0"/>
                  </a:cubicBezTo>
                  <a:cubicBezTo>
                    <a:pt x="23225" y="37054"/>
                    <a:pt x="3131" y="76718"/>
                    <a:pt x="0" y="97072"/>
                  </a:cubicBezTo>
                  <a:cubicBezTo>
                    <a:pt x="17223" y="109336"/>
                    <a:pt x="34706" y="115600"/>
                    <a:pt x="59757" y="121079"/>
                  </a:cubicBezTo>
                  <a:cubicBezTo>
                    <a:pt x="62888" y="98116"/>
                    <a:pt x="75153" y="78284"/>
                    <a:pt x="96811" y="4566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CDB269E-31B1-9D8C-028D-06D9B6CDE0EC}"/>
                </a:ext>
              </a:extLst>
            </p:cNvPr>
            <p:cNvSpPr/>
            <p:nvPr/>
          </p:nvSpPr>
          <p:spPr>
            <a:xfrm>
              <a:off x="11351850" y="6470152"/>
              <a:ext cx="134648" cy="213952"/>
            </a:xfrm>
            <a:custGeom>
              <a:avLst/>
              <a:gdLst>
                <a:gd name="connsiteX0" fmla="*/ 72804 w 134648"/>
                <a:gd name="connsiteY0" fmla="*/ 0 h 213952"/>
                <a:gd name="connsiteX1" fmla="*/ 0 w 134648"/>
                <a:gd name="connsiteY1" fmla="*/ 12265 h 213952"/>
                <a:gd name="connsiteX2" fmla="*/ 44622 w 134648"/>
                <a:gd name="connsiteY2" fmla="*/ 213194 h 213952"/>
                <a:gd name="connsiteX3" fmla="*/ 134648 w 134648"/>
                <a:gd name="connsiteY3" fmla="*/ 199625 h 213952"/>
                <a:gd name="connsiteX4" fmla="*/ 73065 w 134648"/>
                <a:gd name="connsiteY4" fmla="*/ 0 h 21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48" h="213952">
                  <a:moveTo>
                    <a:pt x="72804" y="0"/>
                  </a:moveTo>
                  <a:cubicBezTo>
                    <a:pt x="52711" y="13047"/>
                    <a:pt x="31574" y="19049"/>
                    <a:pt x="0" y="12265"/>
                  </a:cubicBezTo>
                  <a:cubicBezTo>
                    <a:pt x="6001" y="91593"/>
                    <a:pt x="19831" y="141434"/>
                    <a:pt x="44622" y="213194"/>
                  </a:cubicBezTo>
                  <a:cubicBezTo>
                    <a:pt x="90809" y="216587"/>
                    <a:pt x="116644" y="207975"/>
                    <a:pt x="134648" y="199625"/>
                  </a:cubicBezTo>
                  <a:cubicBezTo>
                    <a:pt x="91592" y="130474"/>
                    <a:pt x="81154" y="79328"/>
                    <a:pt x="73065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DF6A107-D222-17B7-4702-B3216D322649}"/>
                </a:ext>
              </a:extLst>
            </p:cNvPr>
            <p:cNvSpPr/>
            <p:nvPr/>
          </p:nvSpPr>
          <p:spPr>
            <a:xfrm>
              <a:off x="584374" y="5361126"/>
              <a:ext cx="147435" cy="162570"/>
            </a:xfrm>
            <a:custGeom>
              <a:avLst/>
              <a:gdLst>
                <a:gd name="connsiteX0" fmla="*/ 49841 w 147435"/>
                <a:gd name="connsiteY0" fmla="*/ 0 h 162570"/>
                <a:gd name="connsiteX1" fmla="*/ 0 w 147435"/>
                <a:gd name="connsiteY1" fmla="*/ 28182 h 162570"/>
                <a:gd name="connsiteX2" fmla="*/ 85591 w 147435"/>
                <a:gd name="connsiteY2" fmla="*/ 162570 h 162570"/>
                <a:gd name="connsiteX3" fmla="*/ 147435 w 147435"/>
                <a:gd name="connsiteY3" fmla="*/ 128908 h 162570"/>
                <a:gd name="connsiteX4" fmla="*/ 49841 w 147435"/>
                <a:gd name="connsiteY4" fmla="*/ 0 h 1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35" h="162570">
                  <a:moveTo>
                    <a:pt x="49841" y="0"/>
                  </a:moveTo>
                  <a:cubicBezTo>
                    <a:pt x="38620" y="14613"/>
                    <a:pt x="25051" y="24790"/>
                    <a:pt x="0" y="28182"/>
                  </a:cubicBezTo>
                  <a:cubicBezTo>
                    <a:pt x="25312" y="84286"/>
                    <a:pt x="48536" y="116904"/>
                    <a:pt x="85591" y="162570"/>
                  </a:cubicBezTo>
                  <a:cubicBezTo>
                    <a:pt x="120036" y="152915"/>
                    <a:pt x="136737" y="139607"/>
                    <a:pt x="147435" y="128908"/>
                  </a:cubicBezTo>
                  <a:cubicBezTo>
                    <a:pt x="97855" y="90027"/>
                    <a:pt x="76719" y="55582"/>
                    <a:pt x="49841" y="0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3CD685C-0BA7-BD59-AE2C-00E7DEB1736F}"/>
                </a:ext>
              </a:extLst>
            </p:cNvPr>
            <p:cNvSpPr/>
            <p:nvPr/>
          </p:nvSpPr>
          <p:spPr>
            <a:xfrm>
              <a:off x="10150709" y="-622399"/>
              <a:ext cx="117947" cy="71238"/>
            </a:xfrm>
            <a:custGeom>
              <a:avLst/>
              <a:gdLst>
                <a:gd name="connsiteX0" fmla="*/ 0 w 117947"/>
                <a:gd name="connsiteY0" fmla="*/ 42013 h 71238"/>
                <a:gd name="connsiteX1" fmla="*/ 95246 w 117947"/>
                <a:gd name="connsiteY1" fmla="*/ 71239 h 71238"/>
                <a:gd name="connsiteX2" fmla="*/ 117948 w 117947"/>
                <a:gd name="connsiteY2" fmla="*/ 41752 h 71238"/>
                <a:gd name="connsiteX3" fmla="*/ 15135 w 117947"/>
                <a:gd name="connsiteY3" fmla="*/ 0 h 71238"/>
                <a:gd name="connsiteX4" fmla="*/ 260 w 117947"/>
                <a:gd name="connsiteY4" fmla="*/ 42013 h 7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47" h="71238">
                  <a:moveTo>
                    <a:pt x="0" y="42013"/>
                  </a:moveTo>
                  <a:cubicBezTo>
                    <a:pt x="43056" y="45927"/>
                    <a:pt x="64976" y="50624"/>
                    <a:pt x="95246" y="71239"/>
                  </a:cubicBezTo>
                  <a:cubicBezTo>
                    <a:pt x="101508" y="55321"/>
                    <a:pt x="107771" y="46188"/>
                    <a:pt x="117948" y="41752"/>
                  </a:cubicBezTo>
                  <a:cubicBezTo>
                    <a:pt x="86895" y="17223"/>
                    <a:pt x="60539" y="8089"/>
                    <a:pt x="15135" y="0"/>
                  </a:cubicBezTo>
                  <a:cubicBezTo>
                    <a:pt x="6001" y="13308"/>
                    <a:pt x="1566" y="26878"/>
                    <a:pt x="260" y="42013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AD56B4E-644C-5DB8-8085-A2C4EA07C0E7}"/>
                </a:ext>
              </a:extLst>
            </p:cNvPr>
            <p:cNvSpPr/>
            <p:nvPr/>
          </p:nvSpPr>
          <p:spPr>
            <a:xfrm>
              <a:off x="9972220" y="5624682"/>
              <a:ext cx="93680" cy="55843"/>
            </a:xfrm>
            <a:custGeom>
              <a:avLst/>
              <a:gdLst>
                <a:gd name="connsiteX0" fmla="*/ 93681 w 93680"/>
                <a:gd name="connsiteY0" fmla="*/ 22181 h 55843"/>
                <a:gd name="connsiteX1" fmla="*/ 17745 w 93680"/>
                <a:gd name="connsiteY1" fmla="*/ 0 h 55843"/>
                <a:gd name="connsiteX2" fmla="*/ 0 w 93680"/>
                <a:gd name="connsiteY2" fmla="*/ 23746 h 55843"/>
                <a:gd name="connsiteX3" fmla="*/ 82199 w 93680"/>
                <a:gd name="connsiteY3" fmla="*/ 55843 h 55843"/>
                <a:gd name="connsiteX4" fmla="*/ 93681 w 93680"/>
                <a:gd name="connsiteY4" fmla="*/ 22181 h 5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80" h="55843">
                  <a:moveTo>
                    <a:pt x="93681" y="22181"/>
                  </a:moveTo>
                  <a:cubicBezTo>
                    <a:pt x="59496" y="19571"/>
                    <a:pt x="42013" y="16179"/>
                    <a:pt x="17745" y="0"/>
                  </a:cubicBezTo>
                  <a:cubicBezTo>
                    <a:pt x="13047" y="12786"/>
                    <a:pt x="8090" y="20093"/>
                    <a:pt x="0" y="23746"/>
                  </a:cubicBezTo>
                  <a:cubicBezTo>
                    <a:pt x="25052" y="43056"/>
                    <a:pt x="46188" y="49841"/>
                    <a:pt x="82199" y="55843"/>
                  </a:cubicBezTo>
                  <a:cubicBezTo>
                    <a:pt x="89506" y="45144"/>
                    <a:pt x="92637" y="34445"/>
                    <a:pt x="93681" y="22181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DBBFA85-F5EB-C208-19E0-245F93B434D4}"/>
                </a:ext>
              </a:extLst>
            </p:cNvPr>
            <p:cNvSpPr/>
            <p:nvPr/>
          </p:nvSpPr>
          <p:spPr>
            <a:xfrm>
              <a:off x="9741542" y="2514010"/>
              <a:ext cx="192875" cy="159356"/>
            </a:xfrm>
            <a:custGeom>
              <a:avLst/>
              <a:gdLst>
                <a:gd name="connsiteX0" fmla="*/ 14613 w 192875"/>
                <a:gd name="connsiteY0" fmla="*/ 119432 h 159356"/>
                <a:gd name="connsiteX1" fmla="*/ 182403 w 192875"/>
                <a:gd name="connsiteY1" fmla="*/ 159357 h 159356"/>
                <a:gd name="connsiteX2" fmla="*/ 182403 w 192875"/>
                <a:gd name="connsiteY2" fmla="*/ 30188 h 159356"/>
                <a:gd name="connsiteX3" fmla="*/ 0 w 192875"/>
                <a:gd name="connsiteY3" fmla="*/ 2005 h 159356"/>
                <a:gd name="connsiteX4" fmla="*/ 14353 w 192875"/>
                <a:gd name="connsiteY4" fmla="*/ 119432 h 15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875" h="159356">
                  <a:moveTo>
                    <a:pt x="14613" y="119432"/>
                  </a:moveTo>
                  <a:cubicBezTo>
                    <a:pt x="53234" y="108472"/>
                    <a:pt x="96290" y="113691"/>
                    <a:pt x="182403" y="159357"/>
                  </a:cubicBezTo>
                  <a:cubicBezTo>
                    <a:pt x="195972" y="119432"/>
                    <a:pt x="196755" y="81073"/>
                    <a:pt x="182403" y="30188"/>
                  </a:cubicBezTo>
                  <a:cubicBezTo>
                    <a:pt x="113774" y="4876"/>
                    <a:pt x="70717" y="-4518"/>
                    <a:pt x="0" y="2005"/>
                  </a:cubicBezTo>
                  <a:cubicBezTo>
                    <a:pt x="18788" y="40887"/>
                    <a:pt x="19571" y="68025"/>
                    <a:pt x="14353" y="119432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EA0300E-F515-4B72-D517-4445CC4305AC}"/>
                </a:ext>
              </a:extLst>
            </p:cNvPr>
            <p:cNvSpPr/>
            <p:nvPr/>
          </p:nvSpPr>
          <p:spPr>
            <a:xfrm>
              <a:off x="11096382" y="8478926"/>
              <a:ext cx="132822" cy="188665"/>
            </a:xfrm>
            <a:custGeom>
              <a:avLst/>
              <a:gdLst>
                <a:gd name="connsiteX0" fmla="*/ 132822 w 132822"/>
                <a:gd name="connsiteY0" fmla="*/ 127081 h 188665"/>
                <a:gd name="connsiteX1" fmla="*/ 84025 w 132822"/>
                <a:gd name="connsiteY1" fmla="*/ 0 h 188665"/>
                <a:gd name="connsiteX2" fmla="*/ 0 w 132822"/>
                <a:gd name="connsiteY2" fmla="*/ 57409 h 188665"/>
                <a:gd name="connsiteX3" fmla="*/ 62888 w 132822"/>
                <a:gd name="connsiteY3" fmla="*/ 188665 h 188665"/>
                <a:gd name="connsiteX4" fmla="*/ 132822 w 132822"/>
                <a:gd name="connsiteY4" fmla="*/ 127081 h 18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22" h="188665">
                  <a:moveTo>
                    <a:pt x="132822" y="127081"/>
                  </a:moveTo>
                  <a:cubicBezTo>
                    <a:pt x="108554" y="106727"/>
                    <a:pt x="92636" y="76457"/>
                    <a:pt x="84025" y="0"/>
                  </a:cubicBezTo>
                  <a:cubicBezTo>
                    <a:pt x="51928" y="8872"/>
                    <a:pt x="26616" y="25573"/>
                    <a:pt x="0" y="57409"/>
                  </a:cubicBezTo>
                  <a:cubicBezTo>
                    <a:pt x="14091" y="113251"/>
                    <a:pt x="27139" y="145608"/>
                    <a:pt x="62888" y="188665"/>
                  </a:cubicBezTo>
                  <a:cubicBezTo>
                    <a:pt x="79850" y="159178"/>
                    <a:pt x="97072" y="146391"/>
                    <a:pt x="132822" y="127081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58FFF39-5888-5094-8F70-13CC4C64085F}"/>
                </a:ext>
              </a:extLst>
            </p:cNvPr>
            <p:cNvSpPr/>
            <p:nvPr/>
          </p:nvSpPr>
          <p:spPr>
            <a:xfrm>
              <a:off x="979661" y="3503179"/>
              <a:ext cx="74846" cy="72021"/>
            </a:xfrm>
            <a:custGeom>
              <a:avLst/>
              <a:gdLst>
                <a:gd name="connsiteX0" fmla="*/ 1875 w 74846"/>
                <a:gd name="connsiteY0" fmla="*/ 12265 h 72021"/>
                <a:gd name="connsiteX1" fmla="*/ 9182 w 74846"/>
                <a:gd name="connsiteY1" fmla="*/ 72022 h 72021"/>
                <a:gd name="connsiteX2" fmla="*/ 70765 w 74846"/>
                <a:gd name="connsiteY2" fmla="*/ 57930 h 72021"/>
                <a:gd name="connsiteX3" fmla="*/ 73114 w 74846"/>
                <a:gd name="connsiteY3" fmla="*/ 0 h 72021"/>
                <a:gd name="connsiteX4" fmla="*/ 1875 w 74846"/>
                <a:gd name="connsiteY4" fmla="*/ 12004 h 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6" h="72021">
                  <a:moveTo>
                    <a:pt x="1875" y="12265"/>
                  </a:moveTo>
                  <a:cubicBezTo>
                    <a:pt x="-1778" y="34445"/>
                    <a:pt x="-473" y="48275"/>
                    <a:pt x="9182" y="72022"/>
                  </a:cubicBezTo>
                  <a:cubicBezTo>
                    <a:pt x="34232" y="58974"/>
                    <a:pt x="51194" y="56104"/>
                    <a:pt x="70765" y="57930"/>
                  </a:cubicBezTo>
                  <a:cubicBezTo>
                    <a:pt x="75723" y="37316"/>
                    <a:pt x="75723" y="22703"/>
                    <a:pt x="73114" y="0"/>
                  </a:cubicBezTo>
                  <a:cubicBezTo>
                    <a:pt x="49106" y="9133"/>
                    <a:pt x="30579" y="11482"/>
                    <a:pt x="1875" y="12004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C09882A-8A0C-38D2-E4C1-75BADBDC1800}"/>
                </a:ext>
              </a:extLst>
            </p:cNvPr>
            <p:cNvSpPr/>
            <p:nvPr/>
          </p:nvSpPr>
          <p:spPr>
            <a:xfrm>
              <a:off x="7699628" y="755141"/>
              <a:ext cx="198320" cy="164135"/>
            </a:xfrm>
            <a:custGeom>
              <a:avLst/>
              <a:gdLst>
                <a:gd name="connsiteX0" fmla="*/ 134910 w 198320"/>
                <a:gd name="connsiteY0" fmla="*/ 164136 h 164135"/>
                <a:gd name="connsiteX1" fmla="*/ 198320 w 198320"/>
                <a:gd name="connsiteY1" fmla="*/ 54538 h 164135"/>
                <a:gd name="connsiteX2" fmla="*/ 77241 w 198320"/>
                <a:gd name="connsiteY2" fmla="*/ 0 h 164135"/>
                <a:gd name="connsiteX3" fmla="*/ 0 w 198320"/>
                <a:gd name="connsiteY3" fmla="*/ 94202 h 164135"/>
                <a:gd name="connsiteX4" fmla="*/ 134910 w 198320"/>
                <a:gd name="connsiteY4" fmla="*/ 164136 h 1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320" h="164135">
                  <a:moveTo>
                    <a:pt x="134910" y="164136"/>
                  </a:moveTo>
                  <a:cubicBezTo>
                    <a:pt x="169355" y="131518"/>
                    <a:pt x="184751" y="106728"/>
                    <a:pt x="198320" y="54538"/>
                  </a:cubicBezTo>
                  <a:cubicBezTo>
                    <a:pt x="139868" y="44622"/>
                    <a:pt x="107771" y="27921"/>
                    <a:pt x="77241" y="0"/>
                  </a:cubicBezTo>
                  <a:cubicBezTo>
                    <a:pt x="42535" y="28182"/>
                    <a:pt x="24008" y="52712"/>
                    <a:pt x="0" y="94202"/>
                  </a:cubicBezTo>
                  <a:cubicBezTo>
                    <a:pt x="51668" y="109076"/>
                    <a:pt x="85852" y="128647"/>
                    <a:pt x="134910" y="164136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15241C-D5EC-8776-D33F-C97D88D2584E}"/>
                </a:ext>
              </a:extLst>
            </p:cNvPr>
            <p:cNvSpPr/>
            <p:nvPr/>
          </p:nvSpPr>
          <p:spPr>
            <a:xfrm>
              <a:off x="3952684" y="652328"/>
              <a:ext cx="224675" cy="196232"/>
            </a:xfrm>
            <a:custGeom>
              <a:avLst/>
              <a:gdLst>
                <a:gd name="connsiteX0" fmla="*/ 224676 w 224675"/>
                <a:gd name="connsiteY0" fmla="*/ 58713 h 196232"/>
                <a:gd name="connsiteX1" fmla="*/ 184229 w 224675"/>
                <a:gd name="connsiteY1" fmla="*/ 0 h 196232"/>
                <a:gd name="connsiteX2" fmla="*/ 0 w 224675"/>
                <a:gd name="connsiteY2" fmla="*/ 135432 h 196232"/>
                <a:gd name="connsiteX3" fmla="*/ 29748 w 224675"/>
                <a:gd name="connsiteY3" fmla="*/ 196232 h 196232"/>
                <a:gd name="connsiteX4" fmla="*/ 224676 w 224675"/>
                <a:gd name="connsiteY4" fmla="*/ 58713 h 1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675" h="196232">
                  <a:moveTo>
                    <a:pt x="224676" y="58713"/>
                  </a:moveTo>
                  <a:cubicBezTo>
                    <a:pt x="220762" y="34706"/>
                    <a:pt x="207192" y="21398"/>
                    <a:pt x="184229" y="0"/>
                  </a:cubicBezTo>
                  <a:cubicBezTo>
                    <a:pt x="139868" y="51928"/>
                    <a:pt x="77241" y="93941"/>
                    <a:pt x="0" y="135432"/>
                  </a:cubicBezTo>
                  <a:cubicBezTo>
                    <a:pt x="17745" y="153437"/>
                    <a:pt x="24268" y="168833"/>
                    <a:pt x="29748" y="196232"/>
                  </a:cubicBezTo>
                  <a:cubicBezTo>
                    <a:pt x="114034" y="157090"/>
                    <a:pt x="157613" y="127603"/>
                    <a:pt x="224676" y="58713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C043DB4-FF5A-60AA-C2F1-0095260365AF}"/>
                </a:ext>
              </a:extLst>
            </p:cNvPr>
            <p:cNvSpPr/>
            <p:nvPr/>
          </p:nvSpPr>
          <p:spPr>
            <a:xfrm>
              <a:off x="10734187" y="8493278"/>
              <a:ext cx="186577" cy="270662"/>
            </a:xfrm>
            <a:custGeom>
              <a:avLst/>
              <a:gdLst>
                <a:gd name="connsiteX0" fmla="*/ 111424 w 186577"/>
                <a:gd name="connsiteY0" fmla="*/ 270602 h 270662"/>
                <a:gd name="connsiteX1" fmla="*/ 186577 w 186577"/>
                <a:gd name="connsiteY1" fmla="*/ 237984 h 270662"/>
                <a:gd name="connsiteX2" fmla="*/ 75153 w 186577"/>
                <a:gd name="connsiteY2" fmla="*/ 0 h 270662"/>
                <a:gd name="connsiteX3" fmla="*/ 0 w 186577"/>
                <a:gd name="connsiteY3" fmla="*/ 19832 h 270662"/>
                <a:gd name="connsiteX4" fmla="*/ 111424 w 186577"/>
                <a:gd name="connsiteY4" fmla="*/ 270602 h 27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77" h="270662">
                  <a:moveTo>
                    <a:pt x="111424" y="270602"/>
                  </a:moveTo>
                  <a:cubicBezTo>
                    <a:pt x="139346" y="271646"/>
                    <a:pt x="157613" y="259121"/>
                    <a:pt x="186577" y="237984"/>
                  </a:cubicBezTo>
                  <a:cubicBezTo>
                    <a:pt x="138041" y="176140"/>
                    <a:pt x="104901" y="96290"/>
                    <a:pt x="75153" y="0"/>
                  </a:cubicBezTo>
                  <a:cubicBezTo>
                    <a:pt x="50885" y="15918"/>
                    <a:pt x="32097" y="19832"/>
                    <a:pt x="0" y="19832"/>
                  </a:cubicBezTo>
                  <a:cubicBezTo>
                    <a:pt x="25312" y="123690"/>
                    <a:pt x="48797" y="179271"/>
                    <a:pt x="111424" y="270602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BDCCB11-8857-89E0-03B8-100CB1298532}"/>
                </a:ext>
              </a:extLst>
            </p:cNvPr>
            <p:cNvSpPr/>
            <p:nvPr/>
          </p:nvSpPr>
          <p:spPr>
            <a:xfrm>
              <a:off x="5614137" y="1232414"/>
              <a:ext cx="196754" cy="245551"/>
            </a:xfrm>
            <a:custGeom>
              <a:avLst/>
              <a:gdLst>
                <a:gd name="connsiteX0" fmla="*/ 135431 w 196754"/>
                <a:gd name="connsiteY0" fmla="*/ 245552 h 245551"/>
                <a:gd name="connsiteX1" fmla="*/ 196754 w 196754"/>
                <a:gd name="connsiteY1" fmla="*/ 141173 h 245551"/>
                <a:gd name="connsiteX2" fmla="*/ 43839 w 196754"/>
                <a:gd name="connsiteY2" fmla="*/ 0 h 245551"/>
                <a:gd name="connsiteX3" fmla="*/ 0 w 196754"/>
                <a:gd name="connsiteY3" fmla="*/ 50624 h 245551"/>
                <a:gd name="connsiteX4" fmla="*/ 135431 w 196754"/>
                <a:gd name="connsiteY4" fmla="*/ 245552 h 2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54" h="245551">
                  <a:moveTo>
                    <a:pt x="135431" y="245552"/>
                  </a:moveTo>
                  <a:cubicBezTo>
                    <a:pt x="172486" y="214238"/>
                    <a:pt x="189448" y="192840"/>
                    <a:pt x="196754" y="141173"/>
                  </a:cubicBezTo>
                  <a:cubicBezTo>
                    <a:pt x="131778" y="92897"/>
                    <a:pt x="96550" y="59496"/>
                    <a:pt x="43839" y="0"/>
                  </a:cubicBezTo>
                  <a:cubicBezTo>
                    <a:pt x="30009" y="25834"/>
                    <a:pt x="15135" y="40708"/>
                    <a:pt x="0" y="50624"/>
                  </a:cubicBezTo>
                  <a:cubicBezTo>
                    <a:pt x="62627" y="116905"/>
                    <a:pt x="92636" y="165441"/>
                    <a:pt x="135431" y="245552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F2BF5DC-F4E2-91CD-489A-68CAD7606973}"/>
                </a:ext>
              </a:extLst>
            </p:cNvPr>
            <p:cNvSpPr/>
            <p:nvPr/>
          </p:nvSpPr>
          <p:spPr>
            <a:xfrm>
              <a:off x="10374080" y="7799930"/>
              <a:ext cx="138823" cy="141705"/>
            </a:xfrm>
            <a:custGeom>
              <a:avLst/>
              <a:gdLst>
                <a:gd name="connsiteX0" fmla="*/ 138563 w 138823"/>
                <a:gd name="connsiteY0" fmla="*/ 21669 h 141705"/>
                <a:gd name="connsiteX1" fmla="*/ 61844 w 138823"/>
                <a:gd name="connsiteY1" fmla="*/ 1316 h 141705"/>
                <a:gd name="connsiteX2" fmla="*/ 0 w 138823"/>
                <a:gd name="connsiteY2" fmla="*/ 122917 h 141705"/>
                <a:gd name="connsiteX3" fmla="*/ 39664 w 138823"/>
                <a:gd name="connsiteY3" fmla="*/ 141705 h 141705"/>
                <a:gd name="connsiteX4" fmla="*/ 138823 w 138823"/>
                <a:gd name="connsiteY4" fmla="*/ 21669 h 14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23" h="141705">
                  <a:moveTo>
                    <a:pt x="138563" y="21669"/>
                  </a:moveTo>
                  <a:cubicBezTo>
                    <a:pt x="112207" y="3664"/>
                    <a:pt x="95767" y="-3121"/>
                    <a:pt x="61844" y="1316"/>
                  </a:cubicBezTo>
                  <a:cubicBezTo>
                    <a:pt x="42795" y="50895"/>
                    <a:pt x="27921" y="79078"/>
                    <a:pt x="0" y="122917"/>
                  </a:cubicBezTo>
                  <a:cubicBezTo>
                    <a:pt x="18788" y="127092"/>
                    <a:pt x="30792" y="133876"/>
                    <a:pt x="39664" y="141705"/>
                  </a:cubicBezTo>
                  <a:cubicBezTo>
                    <a:pt x="70455" y="90560"/>
                    <a:pt x="95767" y="62899"/>
                    <a:pt x="138823" y="21669"/>
                  </a:cubicBezTo>
                  <a:close/>
                </a:path>
              </a:pathLst>
            </a:custGeom>
            <a:grpFill/>
            <a:ln w="2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8F6D02-6EF6-B5F0-55D9-C64656D0285E}"/>
              </a:ext>
            </a:extLst>
          </p:cNvPr>
          <p:cNvSpPr txBox="1"/>
          <p:nvPr/>
        </p:nvSpPr>
        <p:spPr>
          <a:xfrm>
            <a:off x="2890838" y="4223960"/>
            <a:ext cx="6105525" cy="469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100" b="1" dirty="0">
                <a:solidFill>
                  <a:schemeClr val="tx1">
                    <a:lumMod val="50000"/>
                  </a:schemeClr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please visit [Intranet Name] or contact </a:t>
            </a:r>
            <a:r>
              <a:rPr lang="en-GB" sz="1100" b="1" dirty="0">
                <a:solidFill>
                  <a:srgbClr val="47BCCE"/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[insert your </a:t>
            </a:r>
            <a:r>
              <a:rPr lang="en-GB" sz="1100" b="1" dirty="0" err="1">
                <a:solidFill>
                  <a:srgbClr val="47BCCE"/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inphase</a:t>
            </a:r>
            <a:r>
              <a:rPr lang="en-GB" sz="1100" b="1" dirty="0">
                <a:solidFill>
                  <a:srgbClr val="47BCCE"/>
                </a:solidFill>
                <a:effectLst/>
                <a:latin typeface="Gilroy 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team group email here]</a:t>
            </a:r>
          </a:p>
        </p:txBody>
      </p:sp>
      <p:sp>
        <p:nvSpPr>
          <p:cNvPr id="6" name="Freeform: Shape 68">
            <a:extLst>
              <a:ext uri="{FF2B5EF4-FFF2-40B4-BE49-F238E27FC236}">
                <a16:creationId xmlns:a16="http://schemas.microsoft.com/office/drawing/2014/main" id="{D83E3F64-60E6-39DF-6FBD-5C437AA1062C}"/>
              </a:ext>
            </a:extLst>
          </p:cNvPr>
          <p:cNvSpPr/>
          <p:nvPr/>
        </p:nvSpPr>
        <p:spPr>
          <a:xfrm>
            <a:off x="3122982" y="5392397"/>
            <a:ext cx="61208" cy="101035"/>
          </a:xfrm>
          <a:custGeom>
            <a:avLst/>
            <a:gdLst>
              <a:gd name="connsiteX0" fmla="*/ 7125 w 57227"/>
              <a:gd name="connsiteY0" fmla="*/ 0 h 94463"/>
              <a:gd name="connsiteX1" fmla="*/ 1907 w 57227"/>
              <a:gd name="connsiteY1" fmla="*/ 94463 h 94463"/>
              <a:gd name="connsiteX2" fmla="*/ 55140 w 57227"/>
              <a:gd name="connsiteY2" fmla="*/ 72544 h 94463"/>
              <a:gd name="connsiteX3" fmla="*/ 57227 w 57227"/>
              <a:gd name="connsiteY3" fmla="*/ 14613 h 94463"/>
              <a:gd name="connsiteX4" fmla="*/ 7125 w 57227"/>
              <a:gd name="connsiteY4" fmla="*/ 0 h 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27" h="94463">
                <a:moveTo>
                  <a:pt x="7125" y="0"/>
                </a:moveTo>
                <a:cubicBezTo>
                  <a:pt x="-703" y="37838"/>
                  <a:pt x="-1486" y="62106"/>
                  <a:pt x="1907" y="94463"/>
                </a:cubicBezTo>
                <a:cubicBezTo>
                  <a:pt x="27218" y="90027"/>
                  <a:pt x="42353" y="82721"/>
                  <a:pt x="55140" y="72544"/>
                </a:cubicBezTo>
                <a:cubicBezTo>
                  <a:pt x="48355" y="53494"/>
                  <a:pt x="51226" y="38099"/>
                  <a:pt x="57227" y="14613"/>
                </a:cubicBezTo>
                <a:cubicBezTo>
                  <a:pt x="35047" y="16962"/>
                  <a:pt x="23304" y="12526"/>
                  <a:pt x="7125" y="0"/>
                </a:cubicBezTo>
                <a:close/>
              </a:path>
            </a:pathLst>
          </a:custGeom>
          <a:solidFill>
            <a:srgbClr val="47BCCE"/>
          </a:solidFill>
          <a:ln w="2609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D10571-4FBD-D1C7-B8D2-44068D74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376" y="3911363"/>
            <a:ext cx="4010698" cy="34574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B624D3-B94F-DC06-92AD-FEF47E0AD8EC}"/>
              </a:ext>
            </a:extLst>
          </p:cNvPr>
          <p:cNvSpPr/>
          <p:nvPr/>
        </p:nvSpPr>
        <p:spPr>
          <a:xfrm>
            <a:off x="10066809" y="311593"/>
            <a:ext cx="1822750" cy="1273871"/>
          </a:xfrm>
          <a:prstGeom prst="rect">
            <a:avLst/>
          </a:prstGeom>
          <a:solidFill>
            <a:schemeClr val="bg1"/>
          </a:solidFill>
          <a:ln>
            <a:solidFill>
              <a:srgbClr val="E43D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43D8F"/>
                </a:solidFill>
              </a:rPr>
              <a:t>Place organisation logo here</a:t>
            </a:r>
            <a:endParaRPr lang="en-US" b="1" dirty="0">
              <a:solidFill>
                <a:srgbClr val="E43D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2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Phase 2016">
      <a:dk1>
        <a:srgbClr val="4F4E51"/>
      </a:dk1>
      <a:lt1>
        <a:sysClr val="window" lastClr="FFFFFF"/>
      </a:lt1>
      <a:dk2>
        <a:srgbClr val="666666"/>
      </a:dk2>
      <a:lt2>
        <a:srgbClr val="E7E6E6"/>
      </a:lt2>
      <a:accent1>
        <a:srgbClr val="1CA8E7"/>
      </a:accent1>
      <a:accent2>
        <a:srgbClr val="77C22A"/>
      </a:accent2>
      <a:accent3>
        <a:srgbClr val="F2A744"/>
      </a:accent3>
      <a:accent4>
        <a:srgbClr val="1CA8E7"/>
      </a:accent4>
      <a:accent5>
        <a:srgbClr val="77C22A"/>
      </a:accent5>
      <a:accent6>
        <a:srgbClr val="F2A744"/>
      </a:accent6>
      <a:hlink>
        <a:srgbClr val="77C22A"/>
      </a:hlink>
      <a:folHlink>
        <a:srgbClr val="568D1F"/>
      </a:folHlink>
    </a:clrScheme>
    <a:fontScheme name="InPhase 2016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9CBA79459A04391EC8884B9121A2E" ma:contentTypeVersion="11" ma:contentTypeDescription="Create a new document." ma:contentTypeScope="" ma:versionID="0ce2aae71b089f0d66ec60818b64c290">
  <xsd:schema xmlns:xsd="http://www.w3.org/2001/XMLSchema" xmlns:xs="http://www.w3.org/2001/XMLSchema" xmlns:p="http://schemas.microsoft.com/office/2006/metadata/properties" xmlns:ns2="8974732f-27b0-468b-a6d8-c1449ac24f9a" targetNamespace="http://schemas.microsoft.com/office/2006/metadata/properties" ma:root="true" ma:fieldsID="235c4f7c8b230c5b8b5134d64fd26fa6" ns2:_="">
    <xsd:import namespace="8974732f-27b0-468b-a6d8-c1449ac24f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4732f-27b0-468b-a6d8-c1449ac24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b6ffd9-8580-4779-ae42-49c098adcf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74732f-27b0-468b-a6d8-c1449ac24f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0D7FA7-F3D9-42C0-BFA1-CE75DD287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3211D-D5C9-44ED-A814-6213A9242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74732f-27b0-468b-a6d8-c1449ac24f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B99D3-D93C-4EDD-994C-ABB227CC1B62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8974732f-27b0-468b-a6d8-c1449ac24f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Gilroy</vt:lpstr>
      <vt:lpstr>Gilroy Bold</vt:lpstr>
      <vt:lpstr>Gilroy Light</vt:lpstr>
      <vt:lpstr>Open Sans</vt:lpstr>
      <vt:lpstr>Open Sans Light</vt:lpstr>
      <vt:lpstr>Open Sans Semibold</vt:lpstr>
      <vt:lpstr>Proxima Nova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Hobbs</dc:creator>
  <cp:lastModifiedBy>Alan Blair</cp:lastModifiedBy>
  <cp:revision>135</cp:revision>
  <cp:lastPrinted>2020-09-15T10:15:35Z</cp:lastPrinted>
  <dcterms:created xsi:type="dcterms:W3CDTF">2019-08-09T12:50:35Z</dcterms:created>
  <dcterms:modified xsi:type="dcterms:W3CDTF">2025-06-16T09:18:33Z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0x010100066A10DC2B2721499D3FBD89787BC671</vt:lpwstr>
  </property>
  <property fmtid="{D5CDD505-2E9C-101B-9397-08002B2CF9AE}" pid="3" name="Order">
    <vt:r8>2600</vt:r8>
  </property>
  <property fmtid="{D5CDD505-2E9C-101B-9397-08002B2CF9AE}" pid="4" name="MediaServiceImageTags">
    <vt:lpwstr/>
  </property>
</Properties>
</file>